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261" r:id="rId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85A6"/>
    <a:srgbClr val="D96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8" autoAdjust="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7F12E8-74ED-4B54-A738-F10D53AD00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01E11C-D6C3-9634-9625-71B9B5F871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68EA7-6FF2-46A5-A55D-D8448C2F32FE}" type="datetimeFigureOut">
              <a:rPr lang="da-DK" smtClean="0"/>
              <a:t>06-05-2025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AB9F2-79E2-F5FB-D213-EDC15E3373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0CEA8-2F49-6C94-4E10-6FABFB1E1E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F3ED9-B379-486E-9B63-806E07C10AE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7644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52357-F14B-4C76-80F8-B865EDFB7932}" type="datetimeFigureOut">
              <a:rPr lang="da-DK" smtClean="0"/>
              <a:t>06-05-2025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8E82F-9057-4611-B7C8-B32CD8115E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2160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FAC85E6C-ED45-DE0C-8F71-3B3FD3FCEE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71" y="0"/>
            <a:ext cx="11726729" cy="6858000"/>
          </a:xfrm>
          <a:prstGeom prst="rect">
            <a:avLst/>
          </a:prstGeom>
        </p:spPr>
      </p:pic>
      <p:sp>
        <p:nvSpPr>
          <p:cNvPr id="44" name="Rectangle 3">
            <a:extLst>
              <a:ext uri="{FF2B5EF4-FFF2-40B4-BE49-F238E27FC236}">
                <a16:creationId xmlns:a16="http://schemas.microsoft.com/office/drawing/2014/main" id="{F4730B5A-89C8-E6B1-7ED9-8ADFB1E91358}"/>
              </a:ext>
            </a:extLst>
          </p:cNvPr>
          <p:cNvSpPr/>
          <p:nvPr userDrawn="1"/>
        </p:nvSpPr>
        <p:spPr>
          <a:xfrm>
            <a:off x="0" y="0"/>
            <a:ext cx="12203351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B938F2B-767D-94E9-C1A3-A8C736DF3D74}"/>
              </a:ext>
            </a:extLst>
          </p:cNvPr>
          <p:cNvGrpSpPr/>
          <p:nvPr userDrawn="1"/>
        </p:nvGrpSpPr>
        <p:grpSpPr>
          <a:xfrm>
            <a:off x="465271" y="5938598"/>
            <a:ext cx="2398566" cy="670359"/>
            <a:chOff x="1526263" y="4628236"/>
            <a:chExt cx="2260813" cy="631859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422236A-53D0-92E0-538B-E83B145764A4}"/>
                </a:ext>
              </a:extLst>
            </p:cNvPr>
            <p:cNvSpPr/>
            <p:nvPr/>
          </p:nvSpPr>
          <p:spPr>
            <a:xfrm>
              <a:off x="3185327" y="5039736"/>
              <a:ext cx="187917" cy="220359"/>
            </a:xfrm>
            <a:custGeom>
              <a:avLst/>
              <a:gdLst>
                <a:gd name="connsiteX0" fmla="*/ 172733 w 187917"/>
                <a:gd name="connsiteY0" fmla="*/ 168659 h 220359"/>
                <a:gd name="connsiteX1" fmla="*/ 187917 w 187917"/>
                <a:gd name="connsiteY1" fmla="*/ 184806 h 220359"/>
                <a:gd name="connsiteX2" fmla="*/ 107328 w 187917"/>
                <a:gd name="connsiteY2" fmla="*/ 220360 h 220359"/>
                <a:gd name="connsiteX3" fmla="*/ 0 w 187917"/>
                <a:gd name="connsiteY3" fmla="*/ 109402 h 220359"/>
                <a:gd name="connsiteX4" fmla="*/ 107328 w 187917"/>
                <a:gd name="connsiteY4" fmla="*/ 0 h 220359"/>
                <a:gd name="connsiteX5" fmla="*/ 186954 w 187917"/>
                <a:gd name="connsiteY5" fmla="*/ 34369 h 220359"/>
                <a:gd name="connsiteX6" fmla="*/ 171770 w 187917"/>
                <a:gd name="connsiteY6" fmla="*/ 50442 h 220359"/>
                <a:gd name="connsiteX7" fmla="*/ 107328 w 187917"/>
                <a:gd name="connsiteY7" fmla="*/ 22147 h 220359"/>
                <a:gd name="connsiteX8" fmla="*/ 23999 w 187917"/>
                <a:gd name="connsiteY8" fmla="*/ 109402 h 220359"/>
                <a:gd name="connsiteX9" fmla="*/ 107328 w 187917"/>
                <a:gd name="connsiteY9" fmla="*/ 198139 h 220359"/>
                <a:gd name="connsiteX10" fmla="*/ 172658 w 187917"/>
                <a:gd name="connsiteY10" fmla="*/ 168659 h 22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17" h="220359">
                  <a:moveTo>
                    <a:pt x="172733" y="168659"/>
                  </a:moveTo>
                  <a:lnTo>
                    <a:pt x="187917" y="184806"/>
                  </a:lnTo>
                  <a:cubicBezTo>
                    <a:pt x="169399" y="206064"/>
                    <a:pt x="141104" y="220360"/>
                    <a:pt x="107328" y="220360"/>
                  </a:cubicBezTo>
                  <a:cubicBezTo>
                    <a:pt x="45331" y="220360"/>
                    <a:pt x="0" y="174140"/>
                    <a:pt x="0" y="109402"/>
                  </a:cubicBezTo>
                  <a:cubicBezTo>
                    <a:pt x="0" y="48294"/>
                    <a:pt x="45257" y="0"/>
                    <a:pt x="107328" y="0"/>
                  </a:cubicBezTo>
                  <a:cubicBezTo>
                    <a:pt x="142586" y="0"/>
                    <a:pt x="169918" y="15777"/>
                    <a:pt x="186954" y="34369"/>
                  </a:cubicBezTo>
                  <a:lnTo>
                    <a:pt x="171770" y="50442"/>
                  </a:lnTo>
                  <a:cubicBezTo>
                    <a:pt x="157770" y="35258"/>
                    <a:pt x="134364" y="22147"/>
                    <a:pt x="107328" y="22147"/>
                  </a:cubicBezTo>
                  <a:cubicBezTo>
                    <a:pt x="62960" y="22147"/>
                    <a:pt x="23999" y="56220"/>
                    <a:pt x="23999" y="109402"/>
                  </a:cubicBezTo>
                  <a:cubicBezTo>
                    <a:pt x="23999" y="162585"/>
                    <a:pt x="62886" y="198139"/>
                    <a:pt x="107328" y="198139"/>
                  </a:cubicBezTo>
                  <a:cubicBezTo>
                    <a:pt x="135623" y="198139"/>
                    <a:pt x="159918" y="182362"/>
                    <a:pt x="172658" y="168659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93CF95-3EE7-40D0-62F5-C6C90A63488E}"/>
                </a:ext>
              </a:extLst>
            </p:cNvPr>
            <p:cNvSpPr/>
            <p:nvPr/>
          </p:nvSpPr>
          <p:spPr>
            <a:xfrm>
              <a:off x="3385688" y="5112621"/>
              <a:ext cx="133993" cy="147400"/>
            </a:xfrm>
            <a:custGeom>
              <a:avLst/>
              <a:gdLst>
                <a:gd name="connsiteX0" fmla="*/ 112439 w 133993"/>
                <a:gd name="connsiteY0" fmla="*/ 3629 h 147400"/>
                <a:gd name="connsiteX1" fmla="*/ 133994 w 133993"/>
                <a:gd name="connsiteY1" fmla="*/ 3629 h 147400"/>
                <a:gd name="connsiteX2" fmla="*/ 133994 w 133993"/>
                <a:gd name="connsiteY2" fmla="*/ 143771 h 147400"/>
                <a:gd name="connsiteX3" fmla="*/ 112439 w 133993"/>
                <a:gd name="connsiteY3" fmla="*/ 143771 h 147400"/>
                <a:gd name="connsiteX4" fmla="*/ 112439 w 133993"/>
                <a:gd name="connsiteY4" fmla="*/ 135549 h 147400"/>
                <a:gd name="connsiteX5" fmla="*/ 73256 w 133993"/>
                <a:gd name="connsiteY5" fmla="*/ 147400 h 147400"/>
                <a:gd name="connsiteX6" fmla="*/ 0 w 133993"/>
                <a:gd name="connsiteY6" fmla="*/ 73552 h 147400"/>
                <a:gd name="connsiteX7" fmla="*/ 73256 w 133993"/>
                <a:gd name="connsiteY7" fmla="*/ 0 h 147400"/>
                <a:gd name="connsiteX8" fmla="*/ 112439 w 133993"/>
                <a:gd name="connsiteY8" fmla="*/ 11851 h 147400"/>
                <a:gd name="connsiteX9" fmla="*/ 112439 w 133993"/>
                <a:gd name="connsiteY9" fmla="*/ 3629 h 147400"/>
                <a:gd name="connsiteX10" fmla="*/ 112439 w 133993"/>
                <a:gd name="connsiteY10" fmla="*/ 109995 h 147400"/>
                <a:gd name="connsiteX11" fmla="*/ 112439 w 133993"/>
                <a:gd name="connsiteY11" fmla="*/ 37332 h 147400"/>
                <a:gd name="connsiteX12" fmla="*/ 73256 w 133993"/>
                <a:gd name="connsiteY12" fmla="*/ 20888 h 147400"/>
                <a:gd name="connsiteX13" fmla="*/ 23110 w 133993"/>
                <a:gd name="connsiteY13" fmla="*/ 73478 h 147400"/>
                <a:gd name="connsiteX14" fmla="*/ 73256 w 133993"/>
                <a:gd name="connsiteY14" fmla="*/ 126364 h 147400"/>
                <a:gd name="connsiteX15" fmla="*/ 112439 w 133993"/>
                <a:gd name="connsiteY15" fmla="*/ 109921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993" h="147400">
                  <a:moveTo>
                    <a:pt x="112439" y="3629"/>
                  </a:moveTo>
                  <a:lnTo>
                    <a:pt x="133994" y="3629"/>
                  </a:lnTo>
                  <a:lnTo>
                    <a:pt x="133994" y="143771"/>
                  </a:lnTo>
                  <a:lnTo>
                    <a:pt x="112439" y="143771"/>
                  </a:lnTo>
                  <a:lnTo>
                    <a:pt x="112439" y="135549"/>
                  </a:lnTo>
                  <a:cubicBezTo>
                    <a:pt x="101180" y="143475"/>
                    <a:pt x="87477" y="147400"/>
                    <a:pt x="73256" y="147400"/>
                  </a:cubicBezTo>
                  <a:cubicBezTo>
                    <a:pt x="32517" y="147400"/>
                    <a:pt x="0" y="115772"/>
                    <a:pt x="0" y="73552"/>
                  </a:cubicBezTo>
                  <a:cubicBezTo>
                    <a:pt x="0" y="31332"/>
                    <a:pt x="32517" y="0"/>
                    <a:pt x="73256" y="0"/>
                  </a:cubicBezTo>
                  <a:cubicBezTo>
                    <a:pt x="87551" y="0"/>
                    <a:pt x="101255" y="3926"/>
                    <a:pt x="112439" y="11851"/>
                  </a:cubicBezTo>
                  <a:lnTo>
                    <a:pt x="112439" y="3629"/>
                  </a:lnTo>
                  <a:close/>
                  <a:moveTo>
                    <a:pt x="112439" y="109995"/>
                  </a:moveTo>
                  <a:lnTo>
                    <a:pt x="112439" y="37332"/>
                  </a:lnTo>
                  <a:cubicBezTo>
                    <a:pt x="102736" y="27628"/>
                    <a:pt x="89922" y="20888"/>
                    <a:pt x="73256" y="20888"/>
                  </a:cubicBezTo>
                  <a:cubicBezTo>
                    <a:pt x="47701" y="20888"/>
                    <a:pt x="23110" y="40072"/>
                    <a:pt x="23110" y="73478"/>
                  </a:cubicBezTo>
                  <a:cubicBezTo>
                    <a:pt x="23110" y="106884"/>
                    <a:pt x="47701" y="126364"/>
                    <a:pt x="73256" y="126364"/>
                  </a:cubicBezTo>
                  <a:cubicBezTo>
                    <a:pt x="89996" y="126364"/>
                    <a:pt x="102736" y="119698"/>
                    <a:pt x="112439" y="109921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7D1CF0C-58B3-0111-698B-6F923804A83C}"/>
                </a:ext>
              </a:extLst>
            </p:cNvPr>
            <p:cNvSpPr/>
            <p:nvPr/>
          </p:nvSpPr>
          <p:spPr>
            <a:xfrm>
              <a:off x="3555309" y="5116251"/>
              <a:ext cx="70515" cy="140141"/>
            </a:xfrm>
            <a:custGeom>
              <a:avLst/>
              <a:gdLst>
                <a:gd name="connsiteX0" fmla="*/ 70441 w 70515"/>
                <a:gd name="connsiteY0" fmla="*/ 0 h 140141"/>
                <a:gd name="connsiteX1" fmla="*/ 70441 w 70515"/>
                <a:gd name="connsiteY1" fmla="*/ 21258 h 140141"/>
                <a:gd name="connsiteX2" fmla="*/ 48887 w 70515"/>
                <a:gd name="connsiteY2" fmla="*/ 21258 h 140141"/>
                <a:gd name="connsiteX3" fmla="*/ 21555 w 70515"/>
                <a:gd name="connsiteY3" fmla="*/ 52294 h 140141"/>
                <a:gd name="connsiteX4" fmla="*/ 21555 w 70515"/>
                <a:gd name="connsiteY4" fmla="*/ 140142 h 140141"/>
                <a:gd name="connsiteX5" fmla="*/ 0 w 70515"/>
                <a:gd name="connsiteY5" fmla="*/ 140142 h 140141"/>
                <a:gd name="connsiteX6" fmla="*/ 0 w 70515"/>
                <a:gd name="connsiteY6" fmla="*/ 0 h 140141"/>
                <a:gd name="connsiteX7" fmla="*/ 21258 w 70515"/>
                <a:gd name="connsiteY7" fmla="*/ 0 h 140141"/>
                <a:gd name="connsiteX8" fmla="*/ 21258 w 70515"/>
                <a:gd name="connsiteY8" fmla="*/ 17036 h 140141"/>
                <a:gd name="connsiteX9" fmla="*/ 50442 w 70515"/>
                <a:gd name="connsiteY9" fmla="*/ 0 h 140141"/>
                <a:gd name="connsiteX10" fmla="*/ 70515 w 70515"/>
                <a:gd name="connsiteY10" fmla="*/ 0 h 1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5" h="140141">
                  <a:moveTo>
                    <a:pt x="70441" y="0"/>
                  </a:moveTo>
                  <a:lnTo>
                    <a:pt x="70441" y="21258"/>
                  </a:lnTo>
                  <a:lnTo>
                    <a:pt x="48887" y="21258"/>
                  </a:lnTo>
                  <a:cubicBezTo>
                    <a:pt x="33406" y="21258"/>
                    <a:pt x="21555" y="32813"/>
                    <a:pt x="21555" y="52294"/>
                  </a:cubicBezTo>
                  <a:lnTo>
                    <a:pt x="21555" y="140142"/>
                  </a:lnTo>
                  <a:lnTo>
                    <a:pt x="0" y="140142"/>
                  </a:lnTo>
                  <a:lnTo>
                    <a:pt x="0" y="0"/>
                  </a:lnTo>
                  <a:lnTo>
                    <a:pt x="21258" y="0"/>
                  </a:lnTo>
                  <a:lnTo>
                    <a:pt x="21258" y="17036"/>
                  </a:lnTo>
                  <a:cubicBezTo>
                    <a:pt x="24295" y="9407"/>
                    <a:pt x="34295" y="0"/>
                    <a:pt x="50442" y="0"/>
                  </a:cubicBezTo>
                  <a:lnTo>
                    <a:pt x="70515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8F97B66-687B-A377-78FD-489BCAB206ED}"/>
                </a:ext>
              </a:extLst>
            </p:cNvPr>
            <p:cNvSpPr/>
            <p:nvPr/>
          </p:nvSpPr>
          <p:spPr>
            <a:xfrm>
              <a:off x="3637453" y="5112695"/>
              <a:ext cx="141030" cy="147400"/>
            </a:xfrm>
            <a:custGeom>
              <a:avLst/>
              <a:gdLst>
                <a:gd name="connsiteX0" fmla="*/ 140438 w 141030"/>
                <a:gd name="connsiteY0" fmla="*/ 81404 h 147400"/>
                <a:gd name="connsiteX1" fmla="*/ 23703 w 141030"/>
                <a:gd name="connsiteY1" fmla="*/ 81404 h 147400"/>
                <a:gd name="connsiteX2" fmla="*/ 71404 w 141030"/>
                <a:gd name="connsiteY2" fmla="*/ 126735 h 147400"/>
                <a:gd name="connsiteX3" fmla="*/ 116069 w 141030"/>
                <a:gd name="connsiteY3" fmla="*/ 104588 h 147400"/>
                <a:gd name="connsiteX4" fmla="*/ 132809 w 141030"/>
                <a:gd name="connsiteY4" fmla="*/ 117031 h 147400"/>
                <a:gd name="connsiteX5" fmla="*/ 71404 w 141030"/>
                <a:gd name="connsiteY5" fmla="*/ 147400 h 147400"/>
                <a:gd name="connsiteX6" fmla="*/ 0 w 141030"/>
                <a:gd name="connsiteY6" fmla="*/ 73256 h 147400"/>
                <a:gd name="connsiteX7" fmla="*/ 71108 w 141030"/>
                <a:gd name="connsiteY7" fmla="*/ 0 h 147400"/>
                <a:gd name="connsiteX8" fmla="*/ 141030 w 141030"/>
                <a:gd name="connsiteY8" fmla="*/ 69330 h 147400"/>
                <a:gd name="connsiteX9" fmla="*/ 140438 w 141030"/>
                <a:gd name="connsiteY9" fmla="*/ 81478 h 147400"/>
                <a:gd name="connsiteX10" fmla="*/ 117920 w 141030"/>
                <a:gd name="connsiteY10" fmla="*/ 61108 h 147400"/>
                <a:gd name="connsiteX11" fmla="*/ 71108 w 141030"/>
                <a:gd name="connsiteY11" fmla="*/ 20369 h 147400"/>
                <a:gd name="connsiteX12" fmla="*/ 24295 w 141030"/>
                <a:gd name="connsiteY12" fmla="*/ 61108 h 147400"/>
                <a:gd name="connsiteX13" fmla="*/ 117920 w 141030"/>
                <a:gd name="connsiteY13" fmla="*/ 61108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030" h="147400">
                  <a:moveTo>
                    <a:pt x="140438" y="81404"/>
                  </a:moveTo>
                  <a:lnTo>
                    <a:pt x="23703" y="81404"/>
                  </a:lnTo>
                  <a:cubicBezTo>
                    <a:pt x="26443" y="105995"/>
                    <a:pt x="44368" y="126735"/>
                    <a:pt x="71404" y="126735"/>
                  </a:cubicBezTo>
                  <a:cubicBezTo>
                    <a:pt x="95107" y="126735"/>
                    <a:pt x="109995" y="113995"/>
                    <a:pt x="116069" y="104588"/>
                  </a:cubicBezTo>
                  <a:lnTo>
                    <a:pt x="132809" y="117031"/>
                  </a:lnTo>
                  <a:cubicBezTo>
                    <a:pt x="119106" y="136216"/>
                    <a:pt x="97551" y="147400"/>
                    <a:pt x="71404" y="147400"/>
                  </a:cubicBezTo>
                  <a:cubicBezTo>
                    <a:pt x="32517" y="147400"/>
                    <a:pt x="0" y="116365"/>
                    <a:pt x="0" y="73256"/>
                  </a:cubicBezTo>
                  <a:cubicBezTo>
                    <a:pt x="0" y="33110"/>
                    <a:pt x="30073" y="0"/>
                    <a:pt x="71108" y="0"/>
                  </a:cubicBezTo>
                  <a:cubicBezTo>
                    <a:pt x="109402" y="0"/>
                    <a:pt x="141030" y="28295"/>
                    <a:pt x="141030" y="69330"/>
                  </a:cubicBezTo>
                  <a:cubicBezTo>
                    <a:pt x="141030" y="73626"/>
                    <a:pt x="140734" y="79404"/>
                    <a:pt x="140438" y="81478"/>
                  </a:cubicBezTo>
                  <a:moveTo>
                    <a:pt x="117920" y="61108"/>
                  </a:moveTo>
                  <a:cubicBezTo>
                    <a:pt x="116735" y="38887"/>
                    <a:pt x="96662" y="20369"/>
                    <a:pt x="71108" y="20369"/>
                  </a:cubicBezTo>
                  <a:cubicBezTo>
                    <a:pt x="45554" y="20369"/>
                    <a:pt x="27628" y="39554"/>
                    <a:pt x="24295" y="61108"/>
                  </a:cubicBezTo>
                  <a:lnTo>
                    <a:pt x="117920" y="61108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E2BE6-7867-2CD8-21C8-90FDD7F3229A}"/>
                </a:ext>
              </a:extLst>
            </p:cNvPr>
            <p:cNvSpPr/>
            <p:nvPr/>
          </p:nvSpPr>
          <p:spPr>
            <a:xfrm>
              <a:off x="2049677" y="4689382"/>
              <a:ext cx="176658" cy="307689"/>
            </a:xfrm>
            <a:custGeom>
              <a:avLst/>
              <a:gdLst>
                <a:gd name="connsiteX0" fmla="*/ 0 w 176658"/>
                <a:gd name="connsiteY0" fmla="*/ 307689 h 307689"/>
                <a:gd name="connsiteX1" fmla="*/ 0 w 176658"/>
                <a:gd name="connsiteY1" fmla="*/ 0 h 307689"/>
                <a:gd name="connsiteX2" fmla="*/ 176658 w 176658"/>
                <a:gd name="connsiteY2" fmla="*/ 0 h 307689"/>
                <a:gd name="connsiteX3" fmla="*/ 176658 w 176658"/>
                <a:gd name="connsiteY3" fmla="*/ 54960 h 307689"/>
                <a:gd name="connsiteX4" fmla="*/ 57997 w 176658"/>
                <a:gd name="connsiteY4" fmla="*/ 54960 h 307689"/>
                <a:gd name="connsiteX5" fmla="*/ 57997 w 176658"/>
                <a:gd name="connsiteY5" fmla="*/ 130957 h 307689"/>
                <a:gd name="connsiteX6" fmla="*/ 170510 w 176658"/>
                <a:gd name="connsiteY6" fmla="*/ 130957 h 307689"/>
                <a:gd name="connsiteX7" fmla="*/ 170510 w 176658"/>
                <a:gd name="connsiteY7" fmla="*/ 184584 h 307689"/>
                <a:gd name="connsiteX8" fmla="*/ 57997 w 176658"/>
                <a:gd name="connsiteY8" fmla="*/ 184584 h 307689"/>
                <a:gd name="connsiteX9" fmla="*/ 57997 w 176658"/>
                <a:gd name="connsiteY9" fmla="*/ 307689 h 307689"/>
                <a:gd name="connsiteX10" fmla="*/ 0 w 176658"/>
                <a:gd name="connsiteY10" fmla="*/ 307689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58" h="307689">
                  <a:moveTo>
                    <a:pt x="0" y="307689"/>
                  </a:moveTo>
                  <a:lnTo>
                    <a:pt x="0" y="0"/>
                  </a:lnTo>
                  <a:lnTo>
                    <a:pt x="176658" y="0"/>
                  </a:lnTo>
                  <a:lnTo>
                    <a:pt x="176658" y="54960"/>
                  </a:lnTo>
                  <a:lnTo>
                    <a:pt x="57997" y="54960"/>
                  </a:lnTo>
                  <a:lnTo>
                    <a:pt x="57997" y="130957"/>
                  </a:lnTo>
                  <a:lnTo>
                    <a:pt x="170510" y="130957"/>
                  </a:lnTo>
                  <a:lnTo>
                    <a:pt x="170510" y="184584"/>
                  </a:lnTo>
                  <a:lnTo>
                    <a:pt x="57997" y="184584"/>
                  </a:lnTo>
                  <a:lnTo>
                    <a:pt x="57997" y="307689"/>
                  </a:lnTo>
                  <a:lnTo>
                    <a:pt x="0" y="307689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E5F84C-24B6-1C16-4F63-0CE179135616}"/>
                </a:ext>
              </a:extLst>
            </p:cNvPr>
            <p:cNvSpPr/>
            <p:nvPr/>
          </p:nvSpPr>
          <p:spPr>
            <a:xfrm>
              <a:off x="2241298" y="4785155"/>
              <a:ext cx="225026" cy="217174"/>
            </a:xfrm>
            <a:custGeom>
              <a:avLst/>
              <a:gdLst>
                <a:gd name="connsiteX0" fmla="*/ 0 w 225026"/>
                <a:gd name="connsiteY0" fmla="*/ 109032 h 217174"/>
                <a:gd name="connsiteX1" fmla="*/ 112513 w 225026"/>
                <a:gd name="connsiteY1" fmla="*/ 0 h 217174"/>
                <a:gd name="connsiteX2" fmla="*/ 225026 w 225026"/>
                <a:gd name="connsiteY2" fmla="*/ 109032 h 217174"/>
                <a:gd name="connsiteX3" fmla="*/ 112069 w 225026"/>
                <a:gd name="connsiteY3" fmla="*/ 217175 h 217174"/>
                <a:gd name="connsiteX4" fmla="*/ 0 w 225026"/>
                <a:gd name="connsiteY4" fmla="*/ 109032 h 217174"/>
                <a:gd name="connsiteX5" fmla="*/ 169696 w 225026"/>
                <a:gd name="connsiteY5" fmla="*/ 109032 h 217174"/>
                <a:gd name="connsiteX6" fmla="*/ 112143 w 225026"/>
                <a:gd name="connsiteY6" fmla="*/ 51479 h 217174"/>
                <a:gd name="connsiteX7" fmla="*/ 55479 w 225026"/>
                <a:gd name="connsiteY7" fmla="*/ 109032 h 217174"/>
                <a:gd name="connsiteX8" fmla="*/ 112143 w 225026"/>
                <a:gd name="connsiteY8" fmla="*/ 165770 h 217174"/>
                <a:gd name="connsiteX9" fmla="*/ 169696 w 225026"/>
                <a:gd name="connsiteY9" fmla="*/ 109032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026" h="217174">
                  <a:moveTo>
                    <a:pt x="0" y="109032"/>
                  </a:moveTo>
                  <a:cubicBezTo>
                    <a:pt x="0" y="44887"/>
                    <a:pt x="49701" y="0"/>
                    <a:pt x="112513" y="0"/>
                  </a:cubicBezTo>
                  <a:cubicBezTo>
                    <a:pt x="175325" y="0"/>
                    <a:pt x="225026" y="45257"/>
                    <a:pt x="225026" y="109032"/>
                  </a:cubicBezTo>
                  <a:cubicBezTo>
                    <a:pt x="225026" y="172807"/>
                    <a:pt x="175325" y="217175"/>
                    <a:pt x="112069" y="217175"/>
                  </a:cubicBezTo>
                  <a:cubicBezTo>
                    <a:pt x="48813" y="217175"/>
                    <a:pt x="0" y="172362"/>
                    <a:pt x="0" y="109032"/>
                  </a:cubicBezTo>
                  <a:moveTo>
                    <a:pt x="169696" y="109032"/>
                  </a:moveTo>
                  <a:cubicBezTo>
                    <a:pt x="169696" y="75626"/>
                    <a:pt x="145104" y="51479"/>
                    <a:pt x="112143" y="51479"/>
                  </a:cubicBezTo>
                  <a:cubicBezTo>
                    <a:pt x="79181" y="51479"/>
                    <a:pt x="55479" y="75626"/>
                    <a:pt x="55479" y="109032"/>
                  </a:cubicBezTo>
                  <a:cubicBezTo>
                    <a:pt x="55479" y="142438"/>
                    <a:pt x="80070" y="165770"/>
                    <a:pt x="112143" y="165770"/>
                  </a:cubicBezTo>
                  <a:cubicBezTo>
                    <a:pt x="144215" y="165770"/>
                    <a:pt x="169696" y="141623"/>
                    <a:pt x="169696" y="109032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1DF46B-561D-492C-E9F1-EC0F54A62ED6}"/>
                </a:ext>
              </a:extLst>
            </p:cNvPr>
            <p:cNvSpPr/>
            <p:nvPr/>
          </p:nvSpPr>
          <p:spPr>
            <a:xfrm>
              <a:off x="2496248" y="4790488"/>
              <a:ext cx="123549" cy="206582"/>
            </a:xfrm>
            <a:custGeom>
              <a:avLst/>
              <a:gdLst>
                <a:gd name="connsiteX0" fmla="*/ 123476 w 123549"/>
                <a:gd name="connsiteY0" fmla="*/ 0 h 206582"/>
                <a:gd name="connsiteX1" fmla="*/ 123476 w 123549"/>
                <a:gd name="connsiteY1" fmla="*/ 54960 h 206582"/>
                <a:gd name="connsiteX2" fmla="*/ 93181 w 123549"/>
                <a:gd name="connsiteY2" fmla="*/ 54960 h 206582"/>
                <a:gd name="connsiteX3" fmla="*/ 54960 w 123549"/>
                <a:gd name="connsiteY3" fmla="*/ 95403 h 206582"/>
                <a:gd name="connsiteX4" fmla="*/ 54960 w 123549"/>
                <a:gd name="connsiteY4" fmla="*/ 206583 h 206582"/>
                <a:gd name="connsiteX5" fmla="*/ 0 w 123549"/>
                <a:gd name="connsiteY5" fmla="*/ 206583 h 206582"/>
                <a:gd name="connsiteX6" fmla="*/ 0 w 123549"/>
                <a:gd name="connsiteY6" fmla="*/ 0 h 206582"/>
                <a:gd name="connsiteX7" fmla="*/ 54516 w 123549"/>
                <a:gd name="connsiteY7" fmla="*/ 0 h 206582"/>
                <a:gd name="connsiteX8" fmla="*/ 54516 w 123549"/>
                <a:gd name="connsiteY8" fmla="*/ 24591 h 206582"/>
                <a:gd name="connsiteX9" fmla="*/ 103328 w 123549"/>
                <a:gd name="connsiteY9" fmla="*/ 0 h 206582"/>
                <a:gd name="connsiteX10" fmla="*/ 123550 w 123549"/>
                <a:gd name="connsiteY10" fmla="*/ 0 h 2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549" h="206582">
                  <a:moveTo>
                    <a:pt x="123476" y="0"/>
                  </a:moveTo>
                  <a:lnTo>
                    <a:pt x="123476" y="54960"/>
                  </a:lnTo>
                  <a:lnTo>
                    <a:pt x="93181" y="54960"/>
                  </a:lnTo>
                  <a:cubicBezTo>
                    <a:pt x="69034" y="54960"/>
                    <a:pt x="54960" y="70811"/>
                    <a:pt x="54960" y="95403"/>
                  </a:cubicBezTo>
                  <a:lnTo>
                    <a:pt x="54960" y="206583"/>
                  </a:lnTo>
                  <a:lnTo>
                    <a:pt x="0" y="206583"/>
                  </a:lnTo>
                  <a:lnTo>
                    <a:pt x="0" y="0"/>
                  </a:lnTo>
                  <a:lnTo>
                    <a:pt x="54516" y="0"/>
                  </a:lnTo>
                  <a:lnTo>
                    <a:pt x="54516" y="24591"/>
                  </a:lnTo>
                  <a:cubicBezTo>
                    <a:pt x="60219" y="13629"/>
                    <a:pt x="74737" y="0"/>
                    <a:pt x="103328" y="0"/>
                  </a:cubicBezTo>
                  <a:lnTo>
                    <a:pt x="123550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108960-0ACE-4289-9C09-F67F1FBFF72A}"/>
                </a:ext>
              </a:extLst>
            </p:cNvPr>
            <p:cNvSpPr/>
            <p:nvPr/>
          </p:nvSpPr>
          <p:spPr>
            <a:xfrm>
              <a:off x="263202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596B28F-C5D0-9900-6B52-F835C2E0BAF7}"/>
                </a:ext>
              </a:extLst>
            </p:cNvPr>
            <p:cNvSpPr/>
            <p:nvPr/>
          </p:nvSpPr>
          <p:spPr>
            <a:xfrm>
              <a:off x="2882971" y="4785229"/>
              <a:ext cx="164881" cy="211767"/>
            </a:xfrm>
            <a:custGeom>
              <a:avLst/>
              <a:gdLst>
                <a:gd name="connsiteX0" fmla="*/ 164881 w 164881"/>
                <a:gd name="connsiteY0" fmla="*/ 73774 h 211767"/>
                <a:gd name="connsiteX1" fmla="*/ 164881 w 164881"/>
                <a:gd name="connsiteY1" fmla="*/ 211768 h 211767"/>
                <a:gd name="connsiteX2" fmla="*/ 109921 w 164881"/>
                <a:gd name="connsiteY2" fmla="*/ 211768 h 211767"/>
                <a:gd name="connsiteX3" fmla="*/ 109921 w 164881"/>
                <a:gd name="connsiteY3" fmla="*/ 80367 h 211767"/>
                <a:gd name="connsiteX4" fmla="*/ 80885 w 164881"/>
                <a:gd name="connsiteY4" fmla="*/ 50886 h 211767"/>
                <a:gd name="connsiteX5" fmla="*/ 54960 w 164881"/>
                <a:gd name="connsiteY5" fmla="*/ 67182 h 211767"/>
                <a:gd name="connsiteX6" fmla="*/ 54960 w 164881"/>
                <a:gd name="connsiteY6" fmla="*/ 211768 h 211767"/>
                <a:gd name="connsiteX7" fmla="*/ 0 w 164881"/>
                <a:gd name="connsiteY7" fmla="*/ 211768 h 211767"/>
                <a:gd name="connsiteX8" fmla="*/ 0 w 164881"/>
                <a:gd name="connsiteY8" fmla="*/ 5259 h 211767"/>
                <a:gd name="connsiteX9" fmla="*/ 54960 w 164881"/>
                <a:gd name="connsiteY9" fmla="*/ 5259 h 211767"/>
                <a:gd name="connsiteX10" fmla="*/ 54960 w 164881"/>
                <a:gd name="connsiteY10" fmla="*/ 14518 h 211767"/>
                <a:gd name="connsiteX11" fmla="*/ 95847 w 164881"/>
                <a:gd name="connsiteY11" fmla="*/ 0 h 211767"/>
                <a:gd name="connsiteX12" fmla="*/ 164881 w 164881"/>
                <a:gd name="connsiteY12" fmla="*/ 73848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81" h="211767">
                  <a:moveTo>
                    <a:pt x="164881" y="73774"/>
                  </a:moveTo>
                  <a:lnTo>
                    <a:pt x="164881" y="211768"/>
                  </a:lnTo>
                  <a:lnTo>
                    <a:pt x="109921" y="211768"/>
                  </a:lnTo>
                  <a:lnTo>
                    <a:pt x="109921" y="80367"/>
                  </a:lnTo>
                  <a:cubicBezTo>
                    <a:pt x="109921" y="63627"/>
                    <a:pt x="99847" y="50886"/>
                    <a:pt x="80885" y="50886"/>
                  </a:cubicBezTo>
                  <a:cubicBezTo>
                    <a:pt x="69478" y="50886"/>
                    <a:pt x="59330" y="57923"/>
                    <a:pt x="54960" y="67182"/>
                  </a:cubicBezTo>
                  <a:lnTo>
                    <a:pt x="54960" y="211768"/>
                  </a:lnTo>
                  <a:lnTo>
                    <a:pt x="0" y="211768"/>
                  </a:lnTo>
                  <a:lnTo>
                    <a:pt x="0" y="5259"/>
                  </a:lnTo>
                  <a:lnTo>
                    <a:pt x="54960" y="5259"/>
                  </a:lnTo>
                  <a:lnTo>
                    <a:pt x="54960" y="14518"/>
                  </a:lnTo>
                  <a:cubicBezTo>
                    <a:pt x="64664" y="6148"/>
                    <a:pt x="78293" y="0"/>
                    <a:pt x="95847" y="0"/>
                  </a:cubicBezTo>
                  <a:cubicBezTo>
                    <a:pt x="139327" y="0"/>
                    <a:pt x="164881" y="32517"/>
                    <a:pt x="164881" y="73848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A9BC35F-B154-B02A-97DB-AFE367C77851}"/>
                </a:ext>
              </a:extLst>
            </p:cNvPr>
            <p:cNvSpPr/>
            <p:nvPr/>
          </p:nvSpPr>
          <p:spPr>
            <a:xfrm>
              <a:off x="3079036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E1E090-6733-67B5-7B72-080CC0CB9F37}"/>
                </a:ext>
              </a:extLst>
            </p:cNvPr>
            <p:cNvSpPr/>
            <p:nvPr/>
          </p:nvSpPr>
          <p:spPr>
            <a:xfrm>
              <a:off x="3323839" y="4689382"/>
              <a:ext cx="214952" cy="312948"/>
            </a:xfrm>
            <a:custGeom>
              <a:avLst/>
              <a:gdLst>
                <a:gd name="connsiteX0" fmla="*/ 159992 w 214952"/>
                <a:gd name="connsiteY0" fmla="*/ 0 h 312948"/>
                <a:gd name="connsiteX1" fmla="*/ 214953 w 214952"/>
                <a:gd name="connsiteY1" fmla="*/ 0 h 312948"/>
                <a:gd name="connsiteX2" fmla="*/ 214953 w 214952"/>
                <a:gd name="connsiteY2" fmla="*/ 307689 h 312948"/>
                <a:gd name="connsiteX3" fmla="*/ 160881 w 214952"/>
                <a:gd name="connsiteY3" fmla="*/ 307689 h 312948"/>
                <a:gd name="connsiteX4" fmla="*/ 160881 w 214952"/>
                <a:gd name="connsiteY4" fmla="*/ 301097 h 312948"/>
                <a:gd name="connsiteX5" fmla="*/ 109032 w 214952"/>
                <a:gd name="connsiteY5" fmla="*/ 312948 h 312948"/>
                <a:gd name="connsiteX6" fmla="*/ 0 w 214952"/>
                <a:gd name="connsiteY6" fmla="*/ 203916 h 312948"/>
                <a:gd name="connsiteX7" fmla="*/ 109032 w 214952"/>
                <a:gd name="connsiteY7" fmla="*/ 95773 h 312948"/>
                <a:gd name="connsiteX8" fmla="*/ 159992 w 214952"/>
                <a:gd name="connsiteY8" fmla="*/ 108513 h 312948"/>
                <a:gd name="connsiteX9" fmla="*/ 159992 w 214952"/>
                <a:gd name="connsiteY9" fmla="*/ 0 h 312948"/>
                <a:gd name="connsiteX10" fmla="*/ 159992 w 214952"/>
                <a:gd name="connsiteY10" fmla="*/ 238211 h 312948"/>
                <a:gd name="connsiteX11" fmla="*/ 159992 w 214952"/>
                <a:gd name="connsiteY11" fmla="*/ 170955 h 312948"/>
                <a:gd name="connsiteX12" fmla="*/ 112513 w 214952"/>
                <a:gd name="connsiteY12" fmla="*/ 147178 h 312948"/>
                <a:gd name="connsiteX13" fmla="*/ 55405 w 214952"/>
                <a:gd name="connsiteY13" fmla="*/ 203842 h 312948"/>
                <a:gd name="connsiteX14" fmla="*/ 112513 w 214952"/>
                <a:gd name="connsiteY14" fmla="*/ 261395 h 312948"/>
                <a:gd name="connsiteX15" fmla="*/ 159992 w 214952"/>
                <a:gd name="connsiteY15" fmla="*/ 238063 h 31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952" h="312948">
                  <a:moveTo>
                    <a:pt x="159992" y="0"/>
                  </a:moveTo>
                  <a:lnTo>
                    <a:pt x="214953" y="0"/>
                  </a:lnTo>
                  <a:lnTo>
                    <a:pt x="214953" y="307689"/>
                  </a:lnTo>
                  <a:lnTo>
                    <a:pt x="160881" y="307689"/>
                  </a:lnTo>
                  <a:lnTo>
                    <a:pt x="160881" y="301097"/>
                  </a:lnTo>
                  <a:cubicBezTo>
                    <a:pt x="145475" y="309023"/>
                    <a:pt x="127920" y="312948"/>
                    <a:pt x="109032" y="312948"/>
                  </a:cubicBezTo>
                  <a:cubicBezTo>
                    <a:pt x="48813" y="312948"/>
                    <a:pt x="0" y="267691"/>
                    <a:pt x="0" y="203916"/>
                  </a:cubicBezTo>
                  <a:cubicBezTo>
                    <a:pt x="0" y="140142"/>
                    <a:pt x="48813" y="95773"/>
                    <a:pt x="109032" y="95773"/>
                  </a:cubicBezTo>
                  <a:cubicBezTo>
                    <a:pt x="127920" y="95773"/>
                    <a:pt x="145104" y="100143"/>
                    <a:pt x="159992" y="108513"/>
                  </a:cubicBezTo>
                  <a:lnTo>
                    <a:pt x="159992" y="0"/>
                  </a:lnTo>
                  <a:close/>
                  <a:moveTo>
                    <a:pt x="159992" y="238211"/>
                  </a:moveTo>
                  <a:lnTo>
                    <a:pt x="159992" y="170955"/>
                  </a:lnTo>
                  <a:cubicBezTo>
                    <a:pt x="150734" y="157326"/>
                    <a:pt x="133179" y="147178"/>
                    <a:pt x="112513" y="147178"/>
                  </a:cubicBezTo>
                  <a:cubicBezTo>
                    <a:pt x="79552" y="147178"/>
                    <a:pt x="55405" y="171770"/>
                    <a:pt x="55405" y="203842"/>
                  </a:cubicBezTo>
                  <a:cubicBezTo>
                    <a:pt x="55405" y="235915"/>
                    <a:pt x="79552" y="261395"/>
                    <a:pt x="112513" y="261395"/>
                  </a:cubicBezTo>
                  <a:cubicBezTo>
                    <a:pt x="133623" y="261395"/>
                    <a:pt x="150289" y="251247"/>
                    <a:pt x="159992" y="238063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CAD24D6-EBBD-9E05-34CD-0AD2C865534D}"/>
                </a:ext>
              </a:extLst>
            </p:cNvPr>
            <p:cNvSpPr/>
            <p:nvPr/>
          </p:nvSpPr>
          <p:spPr>
            <a:xfrm>
              <a:off x="356605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1FCA7C1-C0CF-5B65-D468-08E1FBB16CAF}"/>
                </a:ext>
              </a:extLst>
            </p:cNvPr>
            <p:cNvSpPr/>
            <p:nvPr/>
          </p:nvSpPr>
          <p:spPr>
            <a:xfrm>
              <a:off x="1629391" y="4669979"/>
              <a:ext cx="311319" cy="115005"/>
            </a:xfrm>
            <a:custGeom>
              <a:avLst/>
              <a:gdLst>
                <a:gd name="connsiteX0" fmla="*/ 158 w 311319"/>
                <a:gd name="connsiteY0" fmla="*/ 25995 h 115005"/>
                <a:gd name="connsiteX1" fmla="*/ 14009 w 311319"/>
                <a:gd name="connsiteY1" fmla="*/ 10514 h 115005"/>
                <a:gd name="connsiteX2" fmla="*/ 62821 w 311319"/>
                <a:gd name="connsiteY2" fmla="*/ 1922 h 115005"/>
                <a:gd name="connsiteX3" fmla="*/ 114449 w 311319"/>
                <a:gd name="connsiteY3" fmla="*/ 292 h 115005"/>
                <a:gd name="connsiteX4" fmla="*/ 166224 w 311319"/>
                <a:gd name="connsiteY4" fmla="*/ 6588 h 115005"/>
                <a:gd name="connsiteX5" fmla="*/ 232221 w 311319"/>
                <a:gd name="connsiteY5" fmla="*/ 28143 h 115005"/>
                <a:gd name="connsiteX6" fmla="*/ 263256 w 311319"/>
                <a:gd name="connsiteY6" fmla="*/ 47401 h 115005"/>
                <a:gd name="connsiteX7" fmla="*/ 303329 w 311319"/>
                <a:gd name="connsiteY7" fmla="*/ 94066 h 115005"/>
                <a:gd name="connsiteX8" fmla="*/ 311032 w 311319"/>
                <a:gd name="connsiteY8" fmla="*/ 113250 h 115005"/>
                <a:gd name="connsiteX9" fmla="*/ 311032 w 311319"/>
                <a:gd name="connsiteY9" fmla="*/ 114954 h 115005"/>
                <a:gd name="connsiteX10" fmla="*/ 309847 w 311319"/>
                <a:gd name="connsiteY10" fmla="*/ 113769 h 115005"/>
                <a:gd name="connsiteX11" fmla="*/ 258664 w 311319"/>
                <a:gd name="connsiteY11" fmla="*/ 60141 h 115005"/>
                <a:gd name="connsiteX12" fmla="*/ 197408 w 311319"/>
                <a:gd name="connsiteY12" fmla="*/ 37180 h 115005"/>
                <a:gd name="connsiteX13" fmla="*/ 158076 w 311319"/>
                <a:gd name="connsiteY13" fmla="*/ 30884 h 115005"/>
                <a:gd name="connsiteX14" fmla="*/ 101931 w 311319"/>
                <a:gd name="connsiteY14" fmla="*/ 29254 h 115005"/>
                <a:gd name="connsiteX15" fmla="*/ 54451 w 311319"/>
                <a:gd name="connsiteY15" fmla="*/ 34217 h 115005"/>
                <a:gd name="connsiteX16" fmla="*/ 17861 w 311319"/>
                <a:gd name="connsiteY16" fmla="*/ 41698 h 115005"/>
                <a:gd name="connsiteX17" fmla="*/ 10 w 311319"/>
                <a:gd name="connsiteY17" fmla="*/ 2599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1319" h="115005">
                  <a:moveTo>
                    <a:pt x="158" y="25995"/>
                  </a:moveTo>
                  <a:cubicBezTo>
                    <a:pt x="306" y="17699"/>
                    <a:pt x="4898" y="12588"/>
                    <a:pt x="14009" y="10514"/>
                  </a:cubicBezTo>
                  <a:cubicBezTo>
                    <a:pt x="30156" y="6811"/>
                    <a:pt x="46304" y="3700"/>
                    <a:pt x="62821" y="1922"/>
                  </a:cubicBezTo>
                  <a:cubicBezTo>
                    <a:pt x="80006" y="70"/>
                    <a:pt x="97264" y="-374"/>
                    <a:pt x="114449" y="292"/>
                  </a:cubicBezTo>
                  <a:cubicBezTo>
                    <a:pt x="131855" y="959"/>
                    <a:pt x="149114" y="3255"/>
                    <a:pt x="166224" y="6588"/>
                  </a:cubicBezTo>
                  <a:cubicBezTo>
                    <a:pt x="189186" y="11033"/>
                    <a:pt x="211259" y="18069"/>
                    <a:pt x="232221" y="28143"/>
                  </a:cubicBezTo>
                  <a:cubicBezTo>
                    <a:pt x="243183" y="33402"/>
                    <a:pt x="253479" y="39920"/>
                    <a:pt x="263256" y="47401"/>
                  </a:cubicBezTo>
                  <a:cubicBezTo>
                    <a:pt x="279996" y="60141"/>
                    <a:pt x="293773" y="75252"/>
                    <a:pt x="303329" y="94066"/>
                  </a:cubicBezTo>
                  <a:cubicBezTo>
                    <a:pt x="306439" y="100214"/>
                    <a:pt x="309106" y="106584"/>
                    <a:pt x="311032" y="113250"/>
                  </a:cubicBezTo>
                  <a:cubicBezTo>
                    <a:pt x="311254" y="114065"/>
                    <a:pt x="311550" y="114806"/>
                    <a:pt x="311032" y="114954"/>
                  </a:cubicBezTo>
                  <a:cubicBezTo>
                    <a:pt x="310513" y="115176"/>
                    <a:pt x="310217" y="114657"/>
                    <a:pt x="309847" y="113769"/>
                  </a:cubicBezTo>
                  <a:cubicBezTo>
                    <a:pt x="299403" y="89622"/>
                    <a:pt x="280959" y="73030"/>
                    <a:pt x="258664" y="60141"/>
                  </a:cubicBezTo>
                  <a:cubicBezTo>
                    <a:pt x="239554" y="49031"/>
                    <a:pt x="218814" y="42142"/>
                    <a:pt x="197408" y="37180"/>
                  </a:cubicBezTo>
                  <a:cubicBezTo>
                    <a:pt x="184519" y="34217"/>
                    <a:pt x="171335" y="32439"/>
                    <a:pt x="158076" y="30884"/>
                  </a:cubicBezTo>
                  <a:cubicBezTo>
                    <a:pt x="139336" y="28661"/>
                    <a:pt x="120596" y="28736"/>
                    <a:pt x="101931" y="29254"/>
                  </a:cubicBezTo>
                  <a:cubicBezTo>
                    <a:pt x="86006" y="29698"/>
                    <a:pt x="70228" y="31624"/>
                    <a:pt x="54451" y="34217"/>
                  </a:cubicBezTo>
                  <a:cubicBezTo>
                    <a:pt x="41785" y="36365"/>
                    <a:pt x="30453" y="39476"/>
                    <a:pt x="17861" y="41698"/>
                  </a:cubicBezTo>
                  <a:cubicBezTo>
                    <a:pt x="10083" y="43031"/>
                    <a:pt x="-361" y="37772"/>
                    <a:pt x="10" y="25995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8BE5957-460D-0648-5CCB-D76A2D8DD84A}"/>
                </a:ext>
              </a:extLst>
            </p:cNvPr>
            <p:cNvSpPr/>
            <p:nvPr/>
          </p:nvSpPr>
          <p:spPr>
            <a:xfrm>
              <a:off x="1696212" y="4628236"/>
              <a:ext cx="219554" cy="94227"/>
            </a:xfrm>
            <a:custGeom>
              <a:avLst/>
              <a:gdLst>
                <a:gd name="connsiteX0" fmla="*/ 28813 w 219554"/>
                <a:gd name="connsiteY0" fmla="*/ 18703 h 94227"/>
                <a:gd name="connsiteX1" fmla="*/ 9333 w 219554"/>
                <a:gd name="connsiteY1" fmla="*/ 18703 h 94227"/>
                <a:gd name="connsiteX2" fmla="*/ 0 w 219554"/>
                <a:gd name="connsiteY2" fmla="*/ 10555 h 94227"/>
                <a:gd name="connsiteX3" fmla="*/ 9111 w 219554"/>
                <a:gd name="connsiteY3" fmla="*/ 408 h 94227"/>
                <a:gd name="connsiteX4" fmla="*/ 47109 w 219554"/>
                <a:gd name="connsiteY4" fmla="*/ 1074 h 94227"/>
                <a:gd name="connsiteX5" fmla="*/ 163029 w 219554"/>
                <a:gd name="connsiteY5" fmla="*/ 38480 h 94227"/>
                <a:gd name="connsiteX6" fmla="*/ 198879 w 219554"/>
                <a:gd name="connsiteY6" fmla="*/ 66997 h 94227"/>
                <a:gd name="connsiteX7" fmla="*/ 218879 w 219554"/>
                <a:gd name="connsiteY7" fmla="*/ 92107 h 94227"/>
                <a:gd name="connsiteX8" fmla="*/ 219323 w 219554"/>
                <a:gd name="connsiteY8" fmla="*/ 94107 h 94227"/>
                <a:gd name="connsiteX9" fmla="*/ 217619 w 219554"/>
                <a:gd name="connsiteY9" fmla="*/ 93218 h 94227"/>
                <a:gd name="connsiteX10" fmla="*/ 178066 w 219554"/>
                <a:gd name="connsiteY10" fmla="*/ 59590 h 94227"/>
                <a:gd name="connsiteX11" fmla="*/ 108810 w 219554"/>
                <a:gd name="connsiteY11" fmla="*/ 29147 h 94227"/>
                <a:gd name="connsiteX12" fmla="*/ 58071 w 219554"/>
                <a:gd name="connsiteY12" fmla="*/ 19962 h 94227"/>
                <a:gd name="connsiteX13" fmla="*/ 28888 w 219554"/>
                <a:gd name="connsiteY13" fmla="*/ 18777 h 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554" h="94227">
                  <a:moveTo>
                    <a:pt x="28813" y="18703"/>
                  </a:moveTo>
                  <a:cubicBezTo>
                    <a:pt x="21480" y="18703"/>
                    <a:pt x="15407" y="18703"/>
                    <a:pt x="9333" y="18703"/>
                  </a:cubicBezTo>
                  <a:cubicBezTo>
                    <a:pt x="4000" y="18703"/>
                    <a:pt x="0" y="15222"/>
                    <a:pt x="0" y="10555"/>
                  </a:cubicBezTo>
                  <a:cubicBezTo>
                    <a:pt x="0" y="4852"/>
                    <a:pt x="3704" y="852"/>
                    <a:pt x="9111" y="408"/>
                  </a:cubicBezTo>
                  <a:cubicBezTo>
                    <a:pt x="21332" y="-333"/>
                    <a:pt x="34517" y="-37"/>
                    <a:pt x="47109" y="1074"/>
                  </a:cubicBezTo>
                  <a:cubicBezTo>
                    <a:pt x="88514" y="4852"/>
                    <a:pt x="127475" y="16703"/>
                    <a:pt x="163029" y="38480"/>
                  </a:cubicBezTo>
                  <a:cubicBezTo>
                    <a:pt x="176140" y="46479"/>
                    <a:pt x="188139" y="56035"/>
                    <a:pt x="198879" y="66997"/>
                  </a:cubicBezTo>
                  <a:cubicBezTo>
                    <a:pt x="206361" y="74626"/>
                    <a:pt x="212953" y="83144"/>
                    <a:pt x="218879" y="92107"/>
                  </a:cubicBezTo>
                  <a:cubicBezTo>
                    <a:pt x="219397" y="92922"/>
                    <a:pt x="219841" y="93662"/>
                    <a:pt x="219323" y="94107"/>
                  </a:cubicBezTo>
                  <a:cubicBezTo>
                    <a:pt x="218656" y="94551"/>
                    <a:pt x="217990" y="93662"/>
                    <a:pt x="217619" y="93218"/>
                  </a:cubicBezTo>
                  <a:cubicBezTo>
                    <a:pt x="206361" y="79737"/>
                    <a:pt x="192732" y="69071"/>
                    <a:pt x="178066" y="59590"/>
                  </a:cubicBezTo>
                  <a:cubicBezTo>
                    <a:pt x="156585" y="45739"/>
                    <a:pt x="133475" y="35665"/>
                    <a:pt x="108810" y="29147"/>
                  </a:cubicBezTo>
                  <a:cubicBezTo>
                    <a:pt x="92144" y="24777"/>
                    <a:pt x="75256" y="21518"/>
                    <a:pt x="58071" y="19962"/>
                  </a:cubicBezTo>
                  <a:cubicBezTo>
                    <a:pt x="47850" y="18999"/>
                    <a:pt x="37776" y="18999"/>
                    <a:pt x="28888" y="18777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9B93779-8859-78B1-BC08-CA2CB3585A95}"/>
                </a:ext>
              </a:extLst>
            </p:cNvPr>
            <p:cNvSpPr/>
            <p:nvPr/>
          </p:nvSpPr>
          <p:spPr>
            <a:xfrm>
              <a:off x="1724132" y="4968405"/>
              <a:ext cx="122506" cy="68726"/>
            </a:xfrm>
            <a:custGeom>
              <a:avLst/>
              <a:gdLst>
                <a:gd name="connsiteX0" fmla="*/ 5 w 122506"/>
                <a:gd name="connsiteY0" fmla="*/ 45110 h 68726"/>
                <a:gd name="connsiteX1" fmla="*/ 15782 w 122506"/>
                <a:gd name="connsiteY1" fmla="*/ 19926 h 68726"/>
                <a:gd name="connsiteX2" fmla="*/ 56076 w 122506"/>
                <a:gd name="connsiteY2" fmla="*/ 3334 h 68726"/>
                <a:gd name="connsiteX3" fmla="*/ 100000 w 122506"/>
                <a:gd name="connsiteY3" fmla="*/ 297 h 68726"/>
                <a:gd name="connsiteX4" fmla="*/ 116740 w 122506"/>
                <a:gd name="connsiteY4" fmla="*/ 4519 h 68726"/>
                <a:gd name="connsiteX5" fmla="*/ 122073 w 122506"/>
                <a:gd name="connsiteY5" fmla="*/ 16296 h 68726"/>
                <a:gd name="connsiteX6" fmla="*/ 112222 w 122506"/>
                <a:gd name="connsiteY6" fmla="*/ 22740 h 68726"/>
                <a:gd name="connsiteX7" fmla="*/ 82890 w 122506"/>
                <a:gd name="connsiteY7" fmla="*/ 22740 h 68726"/>
                <a:gd name="connsiteX8" fmla="*/ 45040 w 122506"/>
                <a:gd name="connsiteY8" fmla="*/ 29184 h 68726"/>
                <a:gd name="connsiteX9" fmla="*/ 22448 w 122506"/>
                <a:gd name="connsiteY9" fmla="*/ 38295 h 68726"/>
                <a:gd name="connsiteX10" fmla="*/ 18448 w 122506"/>
                <a:gd name="connsiteY10" fmla="*/ 66812 h 68726"/>
                <a:gd name="connsiteX11" fmla="*/ 19263 w 122506"/>
                <a:gd name="connsiteY11" fmla="*/ 68516 h 68726"/>
                <a:gd name="connsiteX12" fmla="*/ 17485 w 122506"/>
                <a:gd name="connsiteY12" fmla="*/ 67997 h 68726"/>
                <a:gd name="connsiteX13" fmla="*/ 5 w 122506"/>
                <a:gd name="connsiteY13" fmla="*/ 45110 h 6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506" h="68726">
                  <a:moveTo>
                    <a:pt x="5" y="45110"/>
                  </a:moveTo>
                  <a:cubicBezTo>
                    <a:pt x="-217" y="33332"/>
                    <a:pt x="7338" y="25777"/>
                    <a:pt x="15782" y="19926"/>
                  </a:cubicBezTo>
                  <a:cubicBezTo>
                    <a:pt x="29189" y="10593"/>
                    <a:pt x="40299" y="7111"/>
                    <a:pt x="56076" y="3334"/>
                  </a:cubicBezTo>
                  <a:cubicBezTo>
                    <a:pt x="68742" y="297"/>
                    <a:pt x="86890" y="-518"/>
                    <a:pt x="100000" y="297"/>
                  </a:cubicBezTo>
                  <a:cubicBezTo>
                    <a:pt x="105555" y="889"/>
                    <a:pt x="111703" y="1408"/>
                    <a:pt x="116740" y="4519"/>
                  </a:cubicBezTo>
                  <a:cubicBezTo>
                    <a:pt x="121110" y="7111"/>
                    <a:pt x="123554" y="11259"/>
                    <a:pt x="122073" y="16296"/>
                  </a:cubicBezTo>
                  <a:cubicBezTo>
                    <a:pt x="120740" y="20888"/>
                    <a:pt x="116370" y="22444"/>
                    <a:pt x="112222" y="22740"/>
                  </a:cubicBezTo>
                  <a:cubicBezTo>
                    <a:pt x="102296" y="22814"/>
                    <a:pt x="92667" y="22148"/>
                    <a:pt x="82890" y="22740"/>
                  </a:cubicBezTo>
                  <a:cubicBezTo>
                    <a:pt x="69705" y="23555"/>
                    <a:pt x="57780" y="25555"/>
                    <a:pt x="45040" y="29184"/>
                  </a:cubicBezTo>
                  <a:cubicBezTo>
                    <a:pt x="37188" y="31406"/>
                    <a:pt x="29485" y="33925"/>
                    <a:pt x="22448" y="38295"/>
                  </a:cubicBezTo>
                  <a:cubicBezTo>
                    <a:pt x="10375" y="45702"/>
                    <a:pt x="8893" y="56294"/>
                    <a:pt x="18448" y="66812"/>
                  </a:cubicBezTo>
                  <a:cubicBezTo>
                    <a:pt x="18893" y="67331"/>
                    <a:pt x="19708" y="67923"/>
                    <a:pt x="19263" y="68516"/>
                  </a:cubicBezTo>
                  <a:cubicBezTo>
                    <a:pt x="18819" y="69108"/>
                    <a:pt x="18004" y="68294"/>
                    <a:pt x="17485" y="67997"/>
                  </a:cubicBezTo>
                  <a:cubicBezTo>
                    <a:pt x="10152" y="63775"/>
                    <a:pt x="671" y="57776"/>
                    <a:pt x="5" y="45110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E86BA7B-CFFB-8357-54B8-AFB12B211CC2}"/>
                </a:ext>
              </a:extLst>
            </p:cNvPr>
            <p:cNvSpPr/>
            <p:nvPr/>
          </p:nvSpPr>
          <p:spPr>
            <a:xfrm>
              <a:off x="1526263" y="4733397"/>
              <a:ext cx="420776" cy="206469"/>
            </a:xfrm>
            <a:custGeom>
              <a:avLst/>
              <a:gdLst>
                <a:gd name="connsiteX0" fmla="*/ 25142 w 420776"/>
                <a:gd name="connsiteY0" fmla="*/ 204343 h 206469"/>
                <a:gd name="connsiteX1" fmla="*/ 25142 w 420776"/>
                <a:gd name="connsiteY1" fmla="*/ 206417 h 206469"/>
                <a:gd name="connsiteX2" fmla="*/ 23438 w 420776"/>
                <a:gd name="connsiteY2" fmla="*/ 205306 h 206469"/>
                <a:gd name="connsiteX3" fmla="*/ 23290 w 420776"/>
                <a:gd name="connsiteY3" fmla="*/ 205158 h 206469"/>
                <a:gd name="connsiteX4" fmla="*/ 180 w 420776"/>
                <a:gd name="connsiteY4" fmla="*/ 139680 h 206469"/>
                <a:gd name="connsiteX5" fmla="*/ 420753 w 420776"/>
                <a:gd name="connsiteY5" fmla="*/ 110125 h 206469"/>
                <a:gd name="connsiteX6" fmla="*/ 420753 w 420776"/>
                <a:gd name="connsiteY6" fmla="*/ 110125 h 206469"/>
                <a:gd name="connsiteX7" fmla="*/ 420012 w 420776"/>
                <a:gd name="connsiteY7" fmla="*/ 112125 h 206469"/>
                <a:gd name="connsiteX8" fmla="*/ 419049 w 420776"/>
                <a:gd name="connsiteY8" fmla="*/ 110422 h 206469"/>
                <a:gd name="connsiteX9" fmla="*/ 419049 w 420776"/>
                <a:gd name="connsiteY9" fmla="*/ 110422 h 206469"/>
                <a:gd name="connsiteX10" fmla="*/ 286241 w 420776"/>
                <a:gd name="connsiteY10" fmla="*/ 39758 h 206469"/>
                <a:gd name="connsiteX11" fmla="*/ 58918 w 420776"/>
                <a:gd name="connsiteY11" fmla="*/ 99830 h 206469"/>
                <a:gd name="connsiteX12" fmla="*/ 25068 w 420776"/>
                <a:gd name="connsiteY12" fmla="*/ 204269 h 206469"/>
                <a:gd name="connsiteX13" fmla="*/ 25068 w 420776"/>
                <a:gd name="connsiteY13" fmla="*/ 204417 h 2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776" h="206469">
                  <a:moveTo>
                    <a:pt x="25142" y="204343"/>
                  </a:moveTo>
                  <a:cubicBezTo>
                    <a:pt x="25438" y="205158"/>
                    <a:pt x="25660" y="206121"/>
                    <a:pt x="25142" y="206417"/>
                  </a:cubicBezTo>
                  <a:cubicBezTo>
                    <a:pt x="24549" y="206713"/>
                    <a:pt x="23809" y="205676"/>
                    <a:pt x="23438" y="205306"/>
                  </a:cubicBezTo>
                  <a:lnTo>
                    <a:pt x="23290" y="205158"/>
                  </a:lnTo>
                  <a:cubicBezTo>
                    <a:pt x="9513" y="187381"/>
                    <a:pt x="847" y="161160"/>
                    <a:pt x="180" y="139680"/>
                  </a:cubicBezTo>
                  <a:cubicBezTo>
                    <a:pt x="-10116" y="-27794"/>
                    <a:pt x="424456" y="-53200"/>
                    <a:pt x="420753" y="110125"/>
                  </a:cubicBezTo>
                  <a:lnTo>
                    <a:pt x="420753" y="110125"/>
                  </a:lnTo>
                  <a:cubicBezTo>
                    <a:pt x="420753" y="111162"/>
                    <a:pt x="420753" y="112051"/>
                    <a:pt x="420012" y="112125"/>
                  </a:cubicBezTo>
                  <a:cubicBezTo>
                    <a:pt x="419271" y="112125"/>
                    <a:pt x="419197" y="110940"/>
                    <a:pt x="419049" y="110422"/>
                  </a:cubicBezTo>
                  <a:lnTo>
                    <a:pt x="419049" y="110422"/>
                  </a:lnTo>
                  <a:cubicBezTo>
                    <a:pt x="407272" y="53906"/>
                    <a:pt x="336386" y="42277"/>
                    <a:pt x="286241" y="39758"/>
                  </a:cubicBezTo>
                  <a:cubicBezTo>
                    <a:pt x="207948" y="38351"/>
                    <a:pt x="123063" y="52350"/>
                    <a:pt x="58918" y="99830"/>
                  </a:cubicBezTo>
                  <a:cubicBezTo>
                    <a:pt x="26623" y="123903"/>
                    <a:pt x="11883" y="166197"/>
                    <a:pt x="25068" y="204269"/>
                  </a:cubicBezTo>
                  <a:lnTo>
                    <a:pt x="25068" y="204417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D70464E-0CF3-FB3F-CF8A-2E2F26AED3F5}"/>
                </a:ext>
              </a:extLst>
            </p:cNvPr>
            <p:cNvSpPr/>
            <p:nvPr/>
          </p:nvSpPr>
          <p:spPr>
            <a:xfrm>
              <a:off x="1575966" y="4818824"/>
              <a:ext cx="363870" cy="210940"/>
            </a:xfrm>
            <a:custGeom>
              <a:avLst/>
              <a:gdLst>
                <a:gd name="connsiteX0" fmla="*/ 82915 w 363870"/>
                <a:gd name="connsiteY0" fmla="*/ 208986 h 210940"/>
                <a:gd name="connsiteX1" fmla="*/ 84248 w 363870"/>
                <a:gd name="connsiteY1" fmla="*/ 210541 h 210940"/>
                <a:gd name="connsiteX2" fmla="*/ 82248 w 363870"/>
                <a:gd name="connsiteY2" fmla="*/ 210838 h 210940"/>
                <a:gd name="connsiteX3" fmla="*/ 82026 w 363870"/>
                <a:gd name="connsiteY3" fmla="*/ 210838 h 210940"/>
                <a:gd name="connsiteX4" fmla="*/ 8992 w 363870"/>
                <a:gd name="connsiteY4" fmla="*/ 88029 h 210940"/>
                <a:gd name="connsiteX5" fmla="*/ 254388 w 363870"/>
                <a:gd name="connsiteY5" fmla="*/ 255 h 210940"/>
                <a:gd name="connsiteX6" fmla="*/ 363716 w 363870"/>
                <a:gd name="connsiteY6" fmla="*/ 62771 h 210940"/>
                <a:gd name="connsiteX7" fmla="*/ 362827 w 363870"/>
                <a:gd name="connsiteY7" fmla="*/ 78548 h 210940"/>
                <a:gd name="connsiteX8" fmla="*/ 362827 w 363870"/>
                <a:gd name="connsiteY8" fmla="*/ 78548 h 210940"/>
                <a:gd name="connsiteX9" fmla="*/ 361938 w 363870"/>
                <a:gd name="connsiteY9" fmla="*/ 80473 h 210940"/>
                <a:gd name="connsiteX10" fmla="*/ 360901 w 363870"/>
                <a:gd name="connsiteY10" fmla="*/ 78770 h 210940"/>
                <a:gd name="connsiteX11" fmla="*/ 360901 w 363870"/>
                <a:gd name="connsiteY11" fmla="*/ 78770 h 210940"/>
                <a:gd name="connsiteX12" fmla="*/ 37806 w 363870"/>
                <a:gd name="connsiteY12" fmla="*/ 144989 h 210940"/>
                <a:gd name="connsiteX13" fmla="*/ 82692 w 363870"/>
                <a:gd name="connsiteY13" fmla="*/ 208912 h 210940"/>
                <a:gd name="connsiteX14" fmla="*/ 82915 w 363870"/>
                <a:gd name="connsiteY14" fmla="*/ 208912 h 2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870" h="210940">
                  <a:moveTo>
                    <a:pt x="82915" y="208986"/>
                  </a:moveTo>
                  <a:cubicBezTo>
                    <a:pt x="83655" y="209430"/>
                    <a:pt x="84470" y="210023"/>
                    <a:pt x="84248" y="210541"/>
                  </a:cubicBezTo>
                  <a:cubicBezTo>
                    <a:pt x="84026" y="211134"/>
                    <a:pt x="82766" y="210912"/>
                    <a:pt x="82248" y="210838"/>
                  </a:cubicBezTo>
                  <a:lnTo>
                    <a:pt x="82026" y="210838"/>
                  </a:lnTo>
                  <a:cubicBezTo>
                    <a:pt x="29065" y="203060"/>
                    <a:pt x="-20932" y="139804"/>
                    <a:pt x="8992" y="88029"/>
                  </a:cubicBezTo>
                  <a:cubicBezTo>
                    <a:pt x="53064" y="17365"/>
                    <a:pt x="176910" y="-2560"/>
                    <a:pt x="254388" y="255"/>
                  </a:cubicBezTo>
                  <a:cubicBezTo>
                    <a:pt x="295275" y="2922"/>
                    <a:pt x="358827" y="12477"/>
                    <a:pt x="363716" y="62771"/>
                  </a:cubicBezTo>
                  <a:cubicBezTo>
                    <a:pt x="364086" y="63882"/>
                    <a:pt x="363790" y="74177"/>
                    <a:pt x="362827" y="78548"/>
                  </a:cubicBezTo>
                  <a:lnTo>
                    <a:pt x="362827" y="78548"/>
                  </a:lnTo>
                  <a:cubicBezTo>
                    <a:pt x="362605" y="79511"/>
                    <a:pt x="362531" y="80399"/>
                    <a:pt x="361938" y="80473"/>
                  </a:cubicBezTo>
                  <a:cubicBezTo>
                    <a:pt x="361272" y="80473"/>
                    <a:pt x="361050" y="79288"/>
                    <a:pt x="360901" y="78770"/>
                  </a:cubicBezTo>
                  <a:lnTo>
                    <a:pt x="360901" y="78770"/>
                  </a:lnTo>
                  <a:cubicBezTo>
                    <a:pt x="331199" y="-7671"/>
                    <a:pt x="37287" y="52993"/>
                    <a:pt x="37806" y="144989"/>
                  </a:cubicBezTo>
                  <a:cubicBezTo>
                    <a:pt x="37806" y="175136"/>
                    <a:pt x="59582" y="194987"/>
                    <a:pt x="82692" y="208912"/>
                  </a:cubicBezTo>
                  <a:lnTo>
                    <a:pt x="82915" y="208912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8AB0C3E-8D91-E464-765F-4641032B2E85}"/>
                </a:ext>
              </a:extLst>
            </p:cNvPr>
            <p:cNvSpPr/>
            <p:nvPr/>
          </p:nvSpPr>
          <p:spPr>
            <a:xfrm>
              <a:off x="1660845" y="4903928"/>
              <a:ext cx="214511" cy="126505"/>
            </a:xfrm>
            <a:custGeom>
              <a:avLst/>
              <a:gdLst>
                <a:gd name="connsiteX0" fmla="*/ 212100 w 214511"/>
                <a:gd name="connsiteY0" fmla="*/ 13147 h 126505"/>
                <a:gd name="connsiteX1" fmla="*/ 184694 w 214511"/>
                <a:gd name="connsiteY1" fmla="*/ 1443 h 126505"/>
                <a:gd name="connsiteX2" fmla="*/ 153732 w 214511"/>
                <a:gd name="connsiteY2" fmla="*/ 110 h 126505"/>
                <a:gd name="connsiteX3" fmla="*/ 152028 w 214511"/>
                <a:gd name="connsiteY3" fmla="*/ 110 h 126505"/>
                <a:gd name="connsiteX4" fmla="*/ 5591 w 214511"/>
                <a:gd name="connsiteY4" fmla="*/ 63515 h 126505"/>
                <a:gd name="connsiteX5" fmla="*/ 3073 w 214511"/>
                <a:gd name="connsiteY5" fmla="*/ 68626 h 126505"/>
                <a:gd name="connsiteX6" fmla="*/ 2776 w 214511"/>
                <a:gd name="connsiteY6" fmla="*/ 69218 h 126505"/>
                <a:gd name="connsiteX7" fmla="*/ 2036 w 214511"/>
                <a:gd name="connsiteY7" fmla="*/ 71292 h 126505"/>
                <a:gd name="connsiteX8" fmla="*/ 554 w 214511"/>
                <a:gd name="connsiteY8" fmla="*/ 89662 h 126505"/>
                <a:gd name="connsiteX9" fmla="*/ 32775 w 214511"/>
                <a:gd name="connsiteY9" fmla="*/ 125956 h 126505"/>
                <a:gd name="connsiteX10" fmla="*/ 34479 w 214511"/>
                <a:gd name="connsiteY10" fmla="*/ 126252 h 126505"/>
                <a:gd name="connsiteX11" fmla="*/ 33960 w 214511"/>
                <a:gd name="connsiteY11" fmla="*/ 124253 h 126505"/>
                <a:gd name="connsiteX12" fmla="*/ 28183 w 214511"/>
                <a:gd name="connsiteY12" fmla="*/ 117068 h 126505"/>
                <a:gd name="connsiteX13" fmla="*/ 21368 w 214511"/>
                <a:gd name="connsiteY13" fmla="*/ 96476 h 126505"/>
                <a:gd name="connsiteX14" fmla="*/ 21516 w 214511"/>
                <a:gd name="connsiteY14" fmla="*/ 95069 h 126505"/>
                <a:gd name="connsiteX15" fmla="*/ 180694 w 214511"/>
                <a:gd name="connsiteY15" fmla="*/ 37368 h 126505"/>
                <a:gd name="connsiteX16" fmla="*/ 214396 w 214511"/>
                <a:gd name="connsiteY16" fmla="*/ 23517 h 126505"/>
                <a:gd name="connsiteX17" fmla="*/ 211952 w 214511"/>
                <a:gd name="connsiteY17" fmla="*/ 12924 h 12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511" h="126505">
                  <a:moveTo>
                    <a:pt x="212100" y="13147"/>
                  </a:moveTo>
                  <a:cubicBezTo>
                    <a:pt x="205285" y="3740"/>
                    <a:pt x="194767" y="3073"/>
                    <a:pt x="184694" y="1443"/>
                  </a:cubicBezTo>
                  <a:cubicBezTo>
                    <a:pt x="175064" y="332"/>
                    <a:pt x="163287" y="-260"/>
                    <a:pt x="153732" y="110"/>
                  </a:cubicBezTo>
                  <a:cubicBezTo>
                    <a:pt x="153140" y="110"/>
                    <a:pt x="152621" y="110"/>
                    <a:pt x="152028" y="110"/>
                  </a:cubicBezTo>
                  <a:cubicBezTo>
                    <a:pt x="53885" y="3369"/>
                    <a:pt x="17516" y="41738"/>
                    <a:pt x="5591" y="63515"/>
                  </a:cubicBezTo>
                  <a:cubicBezTo>
                    <a:pt x="4702" y="65070"/>
                    <a:pt x="3813" y="66774"/>
                    <a:pt x="3073" y="68626"/>
                  </a:cubicBezTo>
                  <a:cubicBezTo>
                    <a:pt x="2999" y="68848"/>
                    <a:pt x="2850" y="69070"/>
                    <a:pt x="2776" y="69218"/>
                  </a:cubicBezTo>
                  <a:cubicBezTo>
                    <a:pt x="2480" y="69885"/>
                    <a:pt x="2258" y="70625"/>
                    <a:pt x="2036" y="71292"/>
                  </a:cubicBezTo>
                  <a:cubicBezTo>
                    <a:pt x="36" y="77366"/>
                    <a:pt x="-557" y="83810"/>
                    <a:pt x="554" y="89662"/>
                  </a:cubicBezTo>
                  <a:cubicBezTo>
                    <a:pt x="3961" y="107587"/>
                    <a:pt x="18331" y="117142"/>
                    <a:pt x="32775" y="125956"/>
                  </a:cubicBezTo>
                  <a:cubicBezTo>
                    <a:pt x="33219" y="126252"/>
                    <a:pt x="34108" y="126845"/>
                    <a:pt x="34479" y="126252"/>
                  </a:cubicBezTo>
                  <a:cubicBezTo>
                    <a:pt x="34997" y="125660"/>
                    <a:pt x="34404" y="124771"/>
                    <a:pt x="33960" y="124253"/>
                  </a:cubicBezTo>
                  <a:cubicBezTo>
                    <a:pt x="32108" y="121808"/>
                    <a:pt x="29886" y="119586"/>
                    <a:pt x="28183" y="117068"/>
                  </a:cubicBezTo>
                  <a:cubicBezTo>
                    <a:pt x="23294" y="110179"/>
                    <a:pt x="20850" y="103216"/>
                    <a:pt x="21368" y="96476"/>
                  </a:cubicBezTo>
                  <a:cubicBezTo>
                    <a:pt x="21368" y="96476"/>
                    <a:pt x="21368" y="95809"/>
                    <a:pt x="21516" y="95069"/>
                  </a:cubicBezTo>
                  <a:cubicBezTo>
                    <a:pt x="21664" y="84773"/>
                    <a:pt x="53218" y="31072"/>
                    <a:pt x="180694" y="37368"/>
                  </a:cubicBezTo>
                  <a:cubicBezTo>
                    <a:pt x="196026" y="38331"/>
                    <a:pt x="210544" y="38701"/>
                    <a:pt x="214396" y="23517"/>
                  </a:cubicBezTo>
                  <a:cubicBezTo>
                    <a:pt x="214766" y="19146"/>
                    <a:pt x="214322" y="16184"/>
                    <a:pt x="211952" y="12924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907" y="1122363"/>
            <a:ext cx="9290641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907" y="3602038"/>
            <a:ext cx="929064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041512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275" y="1122363"/>
            <a:ext cx="9396274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275" y="3602038"/>
            <a:ext cx="93962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19D6AAE-AB66-36ED-F67E-4140E65A4F50}"/>
              </a:ext>
            </a:extLst>
          </p:cNvPr>
          <p:cNvGrpSpPr/>
          <p:nvPr userDrawn="1"/>
        </p:nvGrpSpPr>
        <p:grpSpPr>
          <a:xfrm>
            <a:off x="465271" y="5938598"/>
            <a:ext cx="2398566" cy="670359"/>
            <a:chOff x="1526263" y="4628236"/>
            <a:chExt cx="2260813" cy="631859"/>
          </a:xfrm>
        </p:grpSpPr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4B8ED737-A2F1-79BA-1E7C-4622D4A498A5}"/>
                </a:ext>
              </a:extLst>
            </p:cNvPr>
            <p:cNvSpPr/>
            <p:nvPr/>
          </p:nvSpPr>
          <p:spPr>
            <a:xfrm>
              <a:off x="3185327" y="5039736"/>
              <a:ext cx="187917" cy="220359"/>
            </a:xfrm>
            <a:custGeom>
              <a:avLst/>
              <a:gdLst>
                <a:gd name="connsiteX0" fmla="*/ 172733 w 187917"/>
                <a:gd name="connsiteY0" fmla="*/ 168659 h 220359"/>
                <a:gd name="connsiteX1" fmla="*/ 187917 w 187917"/>
                <a:gd name="connsiteY1" fmla="*/ 184806 h 220359"/>
                <a:gd name="connsiteX2" fmla="*/ 107328 w 187917"/>
                <a:gd name="connsiteY2" fmla="*/ 220360 h 220359"/>
                <a:gd name="connsiteX3" fmla="*/ 0 w 187917"/>
                <a:gd name="connsiteY3" fmla="*/ 109402 h 220359"/>
                <a:gd name="connsiteX4" fmla="*/ 107328 w 187917"/>
                <a:gd name="connsiteY4" fmla="*/ 0 h 220359"/>
                <a:gd name="connsiteX5" fmla="*/ 186954 w 187917"/>
                <a:gd name="connsiteY5" fmla="*/ 34369 h 220359"/>
                <a:gd name="connsiteX6" fmla="*/ 171770 w 187917"/>
                <a:gd name="connsiteY6" fmla="*/ 50442 h 220359"/>
                <a:gd name="connsiteX7" fmla="*/ 107328 w 187917"/>
                <a:gd name="connsiteY7" fmla="*/ 22147 h 220359"/>
                <a:gd name="connsiteX8" fmla="*/ 23999 w 187917"/>
                <a:gd name="connsiteY8" fmla="*/ 109402 h 220359"/>
                <a:gd name="connsiteX9" fmla="*/ 107328 w 187917"/>
                <a:gd name="connsiteY9" fmla="*/ 198139 h 220359"/>
                <a:gd name="connsiteX10" fmla="*/ 172658 w 187917"/>
                <a:gd name="connsiteY10" fmla="*/ 168659 h 22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17" h="220359">
                  <a:moveTo>
                    <a:pt x="172733" y="168659"/>
                  </a:moveTo>
                  <a:lnTo>
                    <a:pt x="187917" y="184806"/>
                  </a:lnTo>
                  <a:cubicBezTo>
                    <a:pt x="169399" y="206064"/>
                    <a:pt x="141104" y="220360"/>
                    <a:pt x="107328" y="220360"/>
                  </a:cubicBezTo>
                  <a:cubicBezTo>
                    <a:pt x="45331" y="220360"/>
                    <a:pt x="0" y="174140"/>
                    <a:pt x="0" y="109402"/>
                  </a:cubicBezTo>
                  <a:cubicBezTo>
                    <a:pt x="0" y="48294"/>
                    <a:pt x="45257" y="0"/>
                    <a:pt x="107328" y="0"/>
                  </a:cubicBezTo>
                  <a:cubicBezTo>
                    <a:pt x="142586" y="0"/>
                    <a:pt x="169918" y="15777"/>
                    <a:pt x="186954" y="34369"/>
                  </a:cubicBezTo>
                  <a:lnTo>
                    <a:pt x="171770" y="50442"/>
                  </a:lnTo>
                  <a:cubicBezTo>
                    <a:pt x="157770" y="35258"/>
                    <a:pt x="134364" y="22147"/>
                    <a:pt x="107328" y="22147"/>
                  </a:cubicBezTo>
                  <a:cubicBezTo>
                    <a:pt x="62960" y="22147"/>
                    <a:pt x="23999" y="56220"/>
                    <a:pt x="23999" y="109402"/>
                  </a:cubicBezTo>
                  <a:cubicBezTo>
                    <a:pt x="23999" y="162585"/>
                    <a:pt x="62886" y="198139"/>
                    <a:pt x="107328" y="198139"/>
                  </a:cubicBezTo>
                  <a:cubicBezTo>
                    <a:pt x="135623" y="198139"/>
                    <a:pt x="159918" y="182362"/>
                    <a:pt x="172658" y="168659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22CCD7D-E25E-E76A-5897-77E7B7912D71}"/>
                </a:ext>
              </a:extLst>
            </p:cNvPr>
            <p:cNvSpPr/>
            <p:nvPr/>
          </p:nvSpPr>
          <p:spPr>
            <a:xfrm>
              <a:off x="3385688" y="5112621"/>
              <a:ext cx="133993" cy="147400"/>
            </a:xfrm>
            <a:custGeom>
              <a:avLst/>
              <a:gdLst>
                <a:gd name="connsiteX0" fmla="*/ 112439 w 133993"/>
                <a:gd name="connsiteY0" fmla="*/ 3629 h 147400"/>
                <a:gd name="connsiteX1" fmla="*/ 133994 w 133993"/>
                <a:gd name="connsiteY1" fmla="*/ 3629 h 147400"/>
                <a:gd name="connsiteX2" fmla="*/ 133994 w 133993"/>
                <a:gd name="connsiteY2" fmla="*/ 143771 h 147400"/>
                <a:gd name="connsiteX3" fmla="*/ 112439 w 133993"/>
                <a:gd name="connsiteY3" fmla="*/ 143771 h 147400"/>
                <a:gd name="connsiteX4" fmla="*/ 112439 w 133993"/>
                <a:gd name="connsiteY4" fmla="*/ 135549 h 147400"/>
                <a:gd name="connsiteX5" fmla="*/ 73256 w 133993"/>
                <a:gd name="connsiteY5" fmla="*/ 147400 h 147400"/>
                <a:gd name="connsiteX6" fmla="*/ 0 w 133993"/>
                <a:gd name="connsiteY6" fmla="*/ 73552 h 147400"/>
                <a:gd name="connsiteX7" fmla="*/ 73256 w 133993"/>
                <a:gd name="connsiteY7" fmla="*/ 0 h 147400"/>
                <a:gd name="connsiteX8" fmla="*/ 112439 w 133993"/>
                <a:gd name="connsiteY8" fmla="*/ 11851 h 147400"/>
                <a:gd name="connsiteX9" fmla="*/ 112439 w 133993"/>
                <a:gd name="connsiteY9" fmla="*/ 3629 h 147400"/>
                <a:gd name="connsiteX10" fmla="*/ 112439 w 133993"/>
                <a:gd name="connsiteY10" fmla="*/ 109995 h 147400"/>
                <a:gd name="connsiteX11" fmla="*/ 112439 w 133993"/>
                <a:gd name="connsiteY11" fmla="*/ 37332 h 147400"/>
                <a:gd name="connsiteX12" fmla="*/ 73256 w 133993"/>
                <a:gd name="connsiteY12" fmla="*/ 20888 h 147400"/>
                <a:gd name="connsiteX13" fmla="*/ 23110 w 133993"/>
                <a:gd name="connsiteY13" fmla="*/ 73478 h 147400"/>
                <a:gd name="connsiteX14" fmla="*/ 73256 w 133993"/>
                <a:gd name="connsiteY14" fmla="*/ 126364 h 147400"/>
                <a:gd name="connsiteX15" fmla="*/ 112439 w 133993"/>
                <a:gd name="connsiteY15" fmla="*/ 109921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993" h="147400">
                  <a:moveTo>
                    <a:pt x="112439" y="3629"/>
                  </a:moveTo>
                  <a:lnTo>
                    <a:pt x="133994" y="3629"/>
                  </a:lnTo>
                  <a:lnTo>
                    <a:pt x="133994" y="143771"/>
                  </a:lnTo>
                  <a:lnTo>
                    <a:pt x="112439" y="143771"/>
                  </a:lnTo>
                  <a:lnTo>
                    <a:pt x="112439" y="135549"/>
                  </a:lnTo>
                  <a:cubicBezTo>
                    <a:pt x="101180" y="143475"/>
                    <a:pt x="87477" y="147400"/>
                    <a:pt x="73256" y="147400"/>
                  </a:cubicBezTo>
                  <a:cubicBezTo>
                    <a:pt x="32517" y="147400"/>
                    <a:pt x="0" y="115772"/>
                    <a:pt x="0" y="73552"/>
                  </a:cubicBezTo>
                  <a:cubicBezTo>
                    <a:pt x="0" y="31332"/>
                    <a:pt x="32517" y="0"/>
                    <a:pt x="73256" y="0"/>
                  </a:cubicBezTo>
                  <a:cubicBezTo>
                    <a:pt x="87551" y="0"/>
                    <a:pt x="101255" y="3926"/>
                    <a:pt x="112439" y="11851"/>
                  </a:cubicBezTo>
                  <a:lnTo>
                    <a:pt x="112439" y="3629"/>
                  </a:lnTo>
                  <a:close/>
                  <a:moveTo>
                    <a:pt x="112439" y="109995"/>
                  </a:moveTo>
                  <a:lnTo>
                    <a:pt x="112439" y="37332"/>
                  </a:lnTo>
                  <a:cubicBezTo>
                    <a:pt x="102736" y="27628"/>
                    <a:pt x="89922" y="20888"/>
                    <a:pt x="73256" y="20888"/>
                  </a:cubicBezTo>
                  <a:cubicBezTo>
                    <a:pt x="47701" y="20888"/>
                    <a:pt x="23110" y="40072"/>
                    <a:pt x="23110" y="73478"/>
                  </a:cubicBezTo>
                  <a:cubicBezTo>
                    <a:pt x="23110" y="106884"/>
                    <a:pt x="47701" y="126364"/>
                    <a:pt x="73256" y="126364"/>
                  </a:cubicBezTo>
                  <a:cubicBezTo>
                    <a:pt x="89996" y="126364"/>
                    <a:pt x="102736" y="119698"/>
                    <a:pt x="112439" y="109921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C2BB57D-9E02-3469-30B2-F64354AFB368}"/>
                </a:ext>
              </a:extLst>
            </p:cNvPr>
            <p:cNvSpPr/>
            <p:nvPr/>
          </p:nvSpPr>
          <p:spPr>
            <a:xfrm>
              <a:off x="3555309" y="5116251"/>
              <a:ext cx="70515" cy="140141"/>
            </a:xfrm>
            <a:custGeom>
              <a:avLst/>
              <a:gdLst>
                <a:gd name="connsiteX0" fmla="*/ 70441 w 70515"/>
                <a:gd name="connsiteY0" fmla="*/ 0 h 140141"/>
                <a:gd name="connsiteX1" fmla="*/ 70441 w 70515"/>
                <a:gd name="connsiteY1" fmla="*/ 21258 h 140141"/>
                <a:gd name="connsiteX2" fmla="*/ 48887 w 70515"/>
                <a:gd name="connsiteY2" fmla="*/ 21258 h 140141"/>
                <a:gd name="connsiteX3" fmla="*/ 21555 w 70515"/>
                <a:gd name="connsiteY3" fmla="*/ 52294 h 140141"/>
                <a:gd name="connsiteX4" fmla="*/ 21555 w 70515"/>
                <a:gd name="connsiteY4" fmla="*/ 140142 h 140141"/>
                <a:gd name="connsiteX5" fmla="*/ 0 w 70515"/>
                <a:gd name="connsiteY5" fmla="*/ 140142 h 140141"/>
                <a:gd name="connsiteX6" fmla="*/ 0 w 70515"/>
                <a:gd name="connsiteY6" fmla="*/ 0 h 140141"/>
                <a:gd name="connsiteX7" fmla="*/ 21258 w 70515"/>
                <a:gd name="connsiteY7" fmla="*/ 0 h 140141"/>
                <a:gd name="connsiteX8" fmla="*/ 21258 w 70515"/>
                <a:gd name="connsiteY8" fmla="*/ 17036 h 140141"/>
                <a:gd name="connsiteX9" fmla="*/ 50442 w 70515"/>
                <a:gd name="connsiteY9" fmla="*/ 0 h 140141"/>
                <a:gd name="connsiteX10" fmla="*/ 70515 w 70515"/>
                <a:gd name="connsiteY10" fmla="*/ 0 h 1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5" h="140141">
                  <a:moveTo>
                    <a:pt x="70441" y="0"/>
                  </a:moveTo>
                  <a:lnTo>
                    <a:pt x="70441" y="21258"/>
                  </a:lnTo>
                  <a:lnTo>
                    <a:pt x="48887" y="21258"/>
                  </a:lnTo>
                  <a:cubicBezTo>
                    <a:pt x="33406" y="21258"/>
                    <a:pt x="21555" y="32813"/>
                    <a:pt x="21555" y="52294"/>
                  </a:cubicBezTo>
                  <a:lnTo>
                    <a:pt x="21555" y="140142"/>
                  </a:lnTo>
                  <a:lnTo>
                    <a:pt x="0" y="140142"/>
                  </a:lnTo>
                  <a:lnTo>
                    <a:pt x="0" y="0"/>
                  </a:lnTo>
                  <a:lnTo>
                    <a:pt x="21258" y="0"/>
                  </a:lnTo>
                  <a:lnTo>
                    <a:pt x="21258" y="17036"/>
                  </a:lnTo>
                  <a:cubicBezTo>
                    <a:pt x="24295" y="9407"/>
                    <a:pt x="34295" y="0"/>
                    <a:pt x="50442" y="0"/>
                  </a:cubicBezTo>
                  <a:lnTo>
                    <a:pt x="70515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0B653EA-DCF5-9DF4-4AD3-DC321D97E9C6}"/>
                </a:ext>
              </a:extLst>
            </p:cNvPr>
            <p:cNvSpPr/>
            <p:nvPr/>
          </p:nvSpPr>
          <p:spPr>
            <a:xfrm>
              <a:off x="3637453" y="5112695"/>
              <a:ext cx="141030" cy="147400"/>
            </a:xfrm>
            <a:custGeom>
              <a:avLst/>
              <a:gdLst>
                <a:gd name="connsiteX0" fmla="*/ 140438 w 141030"/>
                <a:gd name="connsiteY0" fmla="*/ 81404 h 147400"/>
                <a:gd name="connsiteX1" fmla="*/ 23703 w 141030"/>
                <a:gd name="connsiteY1" fmla="*/ 81404 h 147400"/>
                <a:gd name="connsiteX2" fmla="*/ 71404 w 141030"/>
                <a:gd name="connsiteY2" fmla="*/ 126735 h 147400"/>
                <a:gd name="connsiteX3" fmla="*/ 116069 w 141030"/>
                <a:gd name="connsiteY3" fmla="*/ 104588 h 147400"/>
                <a:gd name="connsiteX4" fmla="*/ 132809 w 141030"/>
                <a:gd name="connsiteY4" fmla="*/ 117031 h 147400"/>
                <a:gd name="connsiteX5" fmla="*/ 71404 w 141030"/>
                <a:gd name="connsiteY5" fmla="*/ 147400 h 147400"/>
                <a:gd name="connsiteX6" fmla="*/ 0 w 141030"/>
                <a:gd name="connsiteY6" fmla="*/ 73256 h 147400"/>
                <a:gd name="connsiteX7" fmla="*/ 71108 w 141030"/>
                <a:gd name="connsiteY7" fmla="*/ 0 h 147400"/>
                <a:gd name="connsiteX8" fmla="*/ 141030 w 141030"/>
                <a:gd name="connsiteY8" fmla="*/ 69330 h 147400"/>
                <a:gd name="connsiteX9" fmla="*/ 140438 w 141030"/>
                <a:gd name="connsiteY9" fmla="*/ 81478 h 147400"/>
                <a:gd name="connsiteX10" fmla="*/ 117920 w 141030"/>
                <a:gd name="connsiteY10" fmla="*/ 61108 h 147400"/>
                <a:gd name="connsiteX11" fmla="*/ 71108 w 141030"/>
                <a:gd name="connsiteY11" fmla="*/ 20369 h 147400"/>
                <a:gd name="connsiteX12" fmla="*/ 24295 w 141030"/>
                <a:gd name="connsiteY12" fmla="*/ 61108 h 147400"/>
                <a:gd name="connsiteX13" fmla="*/ 117920 w 141030"/>
                <a:gd name="connsiteY13" fmla="*/ 61108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030" h="147400">
                  <a:moveTo>
                    <a:pt x="140438" y="81404"/>
                  </a:moveTo>
                  <a:lnTo>
                    <a:pt x="23703" y="81404"/>
                  </a:lnTo>
                  <a:cubicBezTo>
                    <a:pt x="26443" y="105995"/>
                    <a:pt x="44368" y="126735"/>
                    <a:pt x="71404" y="126735"/>
                  </a:cubicBezTo>
                  <a:cubicBezTo>
                    <a:pt x="95107" y="126735"/>
                    <a:pt x="109995" y="113995"/>
                    <a:pt x="116069" y="104588"/>
                  </a:cubicBezTo>
                  <a:lnTo>
                    <a:pt x="132809" y="117031"/>
                  </a:lnTo>
                  <a:cubicBezTo>
                    <a:pt x="119106" y="136216"/>
                    <a:pt x="97551" y="147400"/>
                    <a:pt x="71404" y="147400"/>
                  </a:cubicBezTo>
                  <a:cubicBezTo>
                    <a:pt x="32517" y="147400"/>
                    <a:pt x="0" y="116365"/>
                    <a:pt x="0" y="73256"/>
                  </a:cubicBezTo>
                  <a:cubicBezTo>
                    <a:pt x="0" y="33110"/>
                    <a:pt x="30073" y="0"/>
                    <a:pt x="71108" y="0"/>
                  </a:cubicBezTo>
                  <a:cubicBezTo>
                    <a:pt x="109402" y="0"/>
                    <a:pt x="141030" y="28295"/>
                    <a:pt x="141030" y="69330"/>
                  </a:cubicBezTo>
                  <a:cubicBezTo>
                    <a:pt x="141030" y="73626"/>
                    <a:pt x="140734" y="79404"/>
                    <a:pt x="140438" y="81478"/>
                  </a:cubicBezTo>
                  <a:moveTo>
                    <a:pt x="117920" y="61108"/>
                  </a:moveTo>
                  <a:cubicBezTo>
                    <a:pt x="116735" y="38887"/>
                    <a:pt x="96662" y="20369"/>
                    <a:pt x="71108" y="20369"/>
                  </a:cubicBezTo>
                  <a:cubicBezTo>
                    <a:pt x="45554" y="20369"/>
                    <a:pt x="27628" y="39554"/>
                    <a:pt x="24295" y="61108"/>
                  </a:cubicBezTo>
                  <a:lnTo>
                    <a:pt x="117920" y="61108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B572F09-3348-7006-5572-C669B7134A7F}"/>
                </a:ext>
              </a:extLst>
            </p:cNvPr>
            <p:cNvSpPr/>
            <p:nvPr/>
          </p:nvSpPr>
          <p:spPr>
            <a:xfrm>
              <a:off x="2049677" y="4689382"/>
              <a:ext cx="176658" cy="307689"/>
            </a:xfrm>
            <a:custGeom>
              <a:avLst/>
              <a:gdLst>
                <a:gd name="connsiteX0" fmla="*/ 0 w 176658"/>
                <a:gd name="connsiteY0" fmla="*/ 307689 h 307689"/>
                <a:gd name="connsiteX1" fmla="*/ 0 w 176658"/>
                <a:gd name="connsiteY1" fmla="*/ 0 h 307689"/>
                <a:gd name="connsiteX2" fmla="*/ 176658 w 176658"/>
                <a:gd name="connsiteY2" fmla="*/ 0 h 307689"/>
                <a:gd name="connsiteX3" fmla="*/ 176658 w 176658"/>
                <a:gd name="connsiteY3" fmla="*/ 54960 h 307689"/>
                <a:gd name="connsiteX4" fmla="*/ 57997 w 176658"/>
                <a:gd name="connsiteY4" fmla="*/ 54960 h 307689"/>
                <a:gd name="connsiteX5" fmla="*/ 57997 w 176658"/>
                <a:gd name="connsiteY5" fmla="*/ 130957 h 307689"/>
                <a:gd name="connsiteX6" fmla="*/ 170510 w 176658"/>
                <a:gd name="connsiteY6" fmla="*/ 130957 h 307689"/>
                <a:gd name="connsiteX7" fmla="*/ 170510 w 176658"/>
                <a:gd name="connsiteY7" fmla="*/ 184584 h 307689"/>
                <a:gd name="connsiteX8" fmla="*/ 57997 w 176658"/>
                <a:gd name="connsiteY8" fmla="*/ 184584 h 307689"/>
                <a:gd name="connsiteX9" fmla="*/ 57997 w 176658"/>
                <a:gd name="connsiteY9" fmla="*/ 307689 h 307689"/>
                <a:gd name="connsiteX10" fmla="*/ 0 w 176658"/>
                <a:gd name="connsiteY10" fmla="*/ 307689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58" h="307689">
                  <a:moveTo>
                    <a:pt x="0" y="307689"/>
                  </a:moveTo>
                  <a:lnTo>
                    <a:pt x="0" y="0"/>
                  </a:lnTo>
                  <a:lnTo>
                    <a:pt x="176658" y="0"/>
                  </a:lnTo>
                  <a:lnTo>
                    <a:pt x="176658" y="54960"/>
                  </a:lnTo>
                  <a:lnTo>
                    <a:pt x="57997" y="54960"/>
                  </a:lnTo>
                  <a:lnTo>
                    <a:pt x="57997" y="130957"/>
                  </a:lnTo>
                  <a:lnTo>
                    <a:pt x="170510" y="130957"/>
                  </a:lnTo>
                  <a:lnTo>
                    <a:pt x="170510" y="184584"/>
                  </a:lnTo>
                  <a:lnTo>
                    <a:pt x="57997" y="184584"/>
                  </a:lnTo>
                  <a:lnTo>
                    <a:pt x="57997" y="307689"/>
                  </a:lnTo>
                  <a:lnTo>
                    <a:pt x="0" y="307689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9E25280C-5440-12C8-C88C-B5A70E9034C1}"/>
                </a:ext>
              </a:extLst>
            </p:cNvPr>
            <p:cNvSpPr/>
            <p:nvPr/>
          </p:nvSpPr>
          <p:spPr>
            <a:xfrm>
              <a:off x="2241298" y="4785155"/>
              <a:ext cx="225026" cy="217174"/>
            </a:xfrm>
            <a:custGeom>
              <a:avLst/>
              <a:gdLst>
                <a:gd name="connsiteX0" fmla="*/ 0 w 225026"/>
                <a:gd name="connsiteY0" fmla="*/ 109032 h 217174"/>
                <a:gd name="connsiteX1" fmla="*/ 112513 w 225026"/>
                <a:gd name="connsiteY1" fmla="*/ 0 h 217174"/>
                <a:gd name="connsiteX2" fmla="*/ 225026 w 225026"/>
                <a:gd name="connsiteY2" fmla="*/ 109032 h 217174"/>
                <a:gd name="connsiteX3" fmla="*/ 112069 w 225026"/>
                <a:gd name="connsiteY3" fmla="*/ 217175 h 217174"/>
                <a:gd name="connsiteX4" fmla="*/ 0 w 225026"/>
                <a:gd name="connsiteY4" fmla="*/ 109032 h 217174"/>
                <a:gd name="connsiteX5" fmla="*/ 169696 w 225026"/>
                <a:gd name="connsiteY5" fmla="*/ 109032 h 217174"/>
                <a:gd name="connsiteX6" fmla="*/ 112143 w 225026"/>
                <a:gd name="connsiteY6" fmla="*/ 51479 h 217174"/>
                <a:gd name="connsiteX7" fmla="*/ 55479 w 225026"/>
                <a:gd name="connsiteY7" fmla="*/ 109032 h 217174"/>
                <a:gd name="connsiteX8" fmla="*/ 112143 w 225026"/>
                <a:gd name="connsiteY8" fmla="*/ 165770 h 217174"/>
                <a:gd name="connsiteX9" fmla="*/ 169696 w 225026"/>
                <a:gd name="connsiteY9" fmla="*/ 109032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026" h="217174">
                  <a:moveTo>
                    <a:pt x="0" y="109032"/>
                  </a:moveTo>
                  <a:cubicBezTo>
                    <a:pt x="0" y="44887"/>
                    <a:pt x="49701" y="0"/>
                    <a:pt x="112513" y="0"/>
                  </a:cubicBezTo>
                  <a:cubicBezTo>
                    <a:pt x="175325" y="0"/>
                    <a:pt x="225026" y="45257"/>
                    <a:pt x="225026" y="109032"/>
                  </a:cubicBezTo>
                  <a:cubicBezTo>
                    <a:pt x="225026" y="172807"/>
                    <a:pt x="175325" y="217175"/>
                    <a:pt x="112069" y="217175"/>
                  </a:cubicBezTo>
                  <a:cubicBezTo>
                    <a:pt x="48813" y="217175"/>
                    <a:pt x="0" y="172362"/>
                    <a:pt x="0" y="109032"/>
                  </a:cubicBezTo>
                  <a:moveTo>
                    <a:pt x="169696" y="109032"/>
                  </a:moveTo>
                  <a:cubicBezTo>
                    <a:pt x="169696" y="75626"/>
                    <a:pt x="145104" y="51479"/>
                    <a:pt x="112143" y="51479"/>
                  </a:cubicBezTo>
                  <a:cubicBezTo>
                    <a:pt x="79181" y="51479"/>
                    <a:pt x="55479" y="75626"/>
                    <a:pt x="55479" y="109032"/>
                  </a:cubicBezTo>
                  <a:cubicBezTo>
                    <a:pt x="55479" y="142438"/>
                    <a:pt x="80070" y="165770"/>
                    <a:pt x="112143" y="165770"/>
                  </a:cubicBezTo>
                  <a:cubicBezTo>
                    <a:pt x="144215" y="165770"/>
                    <a:pt x="169696" y="141623"/>
                    <a:pt x="169696" y="109032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C1B06AC-42CA-8EAE-417C-01B534E5DF83}"/>
                </a:ext>
              </a:extLst>
            </p:cNvPr>
            <p:cNvSpPr/>
            <p:nvPr/>
          </p:nvSpPr>
          <p:spPr>
            <a:xfrm>
              <a:off x="2496248" y="4790488"/>
              <a:ext cx="123549" cy="206582"/>
            </a:xfrm>
            <a:custGeom>
              <a:avLst/>
              <a:gdLst>
                <a:gd name="connsiteX0" fmla="*/ 123476 w 123549"/>
                <a:gd name="connsiteY0" fmla="*/ 0 h 206582"/>
                <a:gd name="connsiteX1" fmla="*/ 123476 w 123549"/>
                <a:gd name="connsiteY1" fmla="*/ 54960 h 206582"/>
                <a:gd name="connsiteX2" fmla="*/ 93181 w 123549"/>
                <a:gd name="connsiteY2" fmla="*/ 54960 h 206582"/>
                <a:gd name="connsiteX3" fmla="*/ 54960 w 123549"/>
                <a:gd name="connsiteY3" fmla="*/ 95403 h 206582"/>
                <a:gd name="connsiteX4" fmla="*/ 54960 w 123549"/>
                <a:gd name="connsiteY4" fmla="*/ 206583 h 206582"/>
                <a:gd name="connsiteX5" fmla="*/ 0 w 123549"/>
                <a:gd name="connsiteY5" fmla="*/ 206583 h 206582"/>
                <a:gd name="connsiteX6" fmla="*/ 0 w 123549"/>
                <a:gd name="connsiteY6" fmla="*/ 0 h 206582"/>
                <a:gd name="connsiteX7" fmla="*/ 54516 w 123549"/>
                <a:gd name="connsiteY7" fmla="*/ 0 h 206582"/>
                <a:gd name="connsiteX8" fmla="*/ 54516 w 123549"/>
                <a:gd name="connsiteY8" fmla="*/ 24591 h 206582"/>
                <a:gd name="connsiteX9" fmla="*/ 103328 w 123549"/>
                <a:gd name="connsiteY9" fmla="*/ 0 h 206582"/>
                <a:gd name="connsiteX10" fmla="*/ 123550 w 123549"/>
                <a:gd name="connsiteY10" fmla="*/ 0 h 2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549" h="206582">
                  <a:moveTo>
                    <a:pt x="123476" y="0"/>
                  </a:moveTo>
                  <a:lnTo>
                    <a:pt x="123476" y="54960"/>
                  </a:lnTo>
                  <a:lnTo>
                    <a:pt x="93181" y="54960"/>
                  </a:lnTo>
                  <a:cubicBezTo>
                    <a:pt x="69034" y="54960"/>
                    <a:pt x="54960" y="70811"/>
                    <a:pt x="54960" y="95403"/>
                  </a:cubicBezTo>
                  <a:lnTo>
                    <a:pt x="54960" y="206583"/>
                  </a:lnTo>
                  <a:lnTo>
                    <a:pt x="0" y="206583"/>
                  </a:lnTo>
                  <a:lnTo>
                    <a:pt x="0" y="0"/>
                  </a:lnTo>
                  <a:lnTo>
                    <a:pt x="54516" y="0"/>
                  </a:lnTo>
                  <a:lnTo>
                    <a:pt x="54516" y="24591"/>
                  </a:lnTo>
                  <a:cubicBezTo>
                    <a:pt x="60219" y="13629"/>
                    <a:pt x="74737" y="0"/>
                    <a:pt x="103328" y="0"/>
                  </a:cubicBezTo>
                  <a:lnTo>
                    <a:pt x="123550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3F6B154-7215-D0DE-35AE-EAE28FFE2B51}"/>
                </a:ext>
              </a:extLst>
            </p:cNvPr>
            <p:cNvSpPr/>
            <p:nvPr/>
          </p:nvSpPr>
          <p:spPr>
            <a:xfrm>
              <a:off x="263202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7C880E3-D42F-1BE8-939F-BE7C1241148E}"/>
                </a:ext>
              </a:extLst>
            </p:cNvPr>
            <p:cNvSpPr/>
            <p:nvPr/>
          </p:nvSpPr>
          <p:spPr>
            <a:xfrm>
              <a:off x="2882971" y="4785229"/>
              <a:ext cx="164881" cy="211767"/>
            </a:xfrm>
            <a:custGeom>
              <a:avLst/>
              <a:gdLst>
                <a:gd name="connsiteX0" fmla="*/ 164881 w 164881"/>
                <a:gd name="connsiteY0" fmla="*/ 73774 h 211767"/>
                <a:gd name="connsiteX1" fmla="*/ 164881 w 164881"/>
                <a:gd name="connsiteY1" fmla="*/ 211768 h 211767"/>
                <a:gd name="connsiteX2" fmla="*/ 109921 w 164881"/>
                <a:gd name="connsiteY2" fmla="*/ 211768 h 211767"/>
                <a:gd name="connsiteX3" fmla="*/ 109921 w 164881"/>
                <a:gd name="connsiteY3" fmla="*/ 80367 h 211767"/>
                <a:gd name="connsiteX4" fmla="*/ 80885 w 164881"/>
                <a:gd name="connsiteY4" fmla="*/ 50886 h 211767"/>
                <a:gd name="connsiteX5" fmla="*/ 54960 w 164881"/>
                <a:gd name="connsiteY5" fmla="*/ 67182 h 211767"/>
                <a:gd name="connsiteX6" fmla="*/ 54960 w 164881"/>
                <a:gd name="connsiteY6" fmla="*/ 211768 h 211767"/>
                <a:gd name="connsiteX7" fmla="*/ 0 w 164881"/>
                <a:gd name="connsiteY7" fmla="*/ 211768 h 211767"/>
                <a:gd name="connsiteX8" fmla="*/ 0 w 164881"/>
                <a:gd name="connsiteY8" fmla="*/ 5259 h 211767"/>
                <a:gd name="connsiteX9" fmla="*/ 54960 w 164881"/>
                <a:gd name="connsiteY9" fmla="*/ 5259 h 211767"/>
                <a:gd name="connsiteX10" fmla="*/ 54960 w 164881"/>
                <a:gd name="connsiteY10" fmla="*/ 14518 h 211767"/>
                <a:gd name="connsiteX11" fmla="*/ 95847 w 164881"/>
                <a:gd name="connsiteY11" fmla="*/ 0 h 211767"/>
                <a:gd name="connsiteX12" fmla="*/ 164881 w 164881"/>
                <a:gd name="connsiteY12" fmla="*/ 73848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81" h="211767">
                  <a:moveTo>
                    <a:pt x="164881" y="73774"/>
                  </a:moveTo>
                  <a:lnTo>
                    <a:pt x="164881" y="211768"/>
                  </a:lnTo>
                  <a:lnTo>
                    <a:pt x="109921" y="211768"/>
                  </a:lnTo>
                  <a:lnTo>
                    <a:pt x="109921" y="80367"/>
                  </a:lnTo>
                  <a:cubicBezTo>
                    <a:pt x="109921" y="63627"/>
                    <a:pt x="99847" y="50886"/>
                    <a:pt x="80885" y="50886"/>
                  </a:cubicBezTo>
                  <a:cubicBezTo>
                    <a:pt x="69478" y="50886"/>
                    <a:pt x="59330" y="57923"/>
                    <a:pt x="54960" y="67182"/>
                  </a:cubicBezTo>
                  <a:lnTo>
                    <a:pt x="54960" y="211768"/>
                  </a:lnTo>
                  <a:lnTo>
                    <a:pt x="0" y="211768"/>
                  </a:lnTo>
                  <a:lnTo>
                    <a:pt x="0" y="5259"/>
                  </a:lnTo>
                  <a:lnTo>
                    <a:pt x="54960" y="5259"/>
                  </a:lnTo>
                  <a:lnTo>
                    <a:pt x="54960" y="14518"/>
                  </a:lnTo>
                  <a:cubicBezTo>
                    <a:pt x="64664" y="6148"/>
                    <a:pt x="78293" y="0"/>
                    <a:pt x="95847" y="0"/>
                  </a:cubicBezTo>
                  <a:cubicBezTo>
                    <a:pt x="139327" y="0"/>
                    <a:pt x="164881" y="32517"/>
                    <a:pt x="164881" y="73848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8E443BC-D862-AB03-B16B-575BE726FFE8}"/>
                </a:ext>
              </a:extLst>
            </p:cNvPr>
            <p:cNvSpPr/>
            <p:nvPr/>
          </p:nvSpPr>
          <p:spPr>
            <a:xfrm>
              <a:off x="3079036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77713CF-7C08-8F94-947C-F060AD849BBC}"/>
                </a:ext>
              </a:extLst>
            </p:cNvPr>
            <p:cNvSpPr/>
            <p:nvPr/>
          </p:nvSpPr>
          <p:spPr>
            <a:xfrm>
              <a:off x="3323839" y="4689382"/>
              <a:ext cx="214952" cy="312948"/>
            </a:xfrm>
            <a:custGeom>
              <a:avLst/>
              <a:gdLst>
                <a:gd name="connsiteX0" fmla="*/ 159992 w 214952"/>
                <a:gd name="connsiteY0" fmla="*/ 0 h 312948"/>
                <a:gd name="connsiteX1" fmla="*/ 214953 w 214952"/>
                <a:gd name="connsiteY1" fmla="*/ 0 h 312948"/>
                <a:gd name="connsiteX2" fmla="*/ 214953 w 214952"/>
                <a:gd name="connsiteY2" fmla="*/ 307689 h 312948"/>
                <a:gd name="connsiteX3" fmla="*/ 160881 w 214952"/>
                <a:gd name="connsiteY3" fmla="*/ 307689 h 312948"/>
                <a:gd name="connsiteX4" fmla="*/ 160881 w 214952"/>
                <a:gd name="connsiteY4" fmla="*/ 301097 h 312948"/>
                <a:gd name="connsiteX5" fmla="*/ 109032 w 214952"/>
                <a:gd name="connsiteY5" fmla="*/ 312948 h 312948"/>
                <a:gd name="connsiteX6" fmla="*/ 0 w 214952"/>
                <a:gd name="connsiteY6" fmla="*/ 203916 h 312948"/>
                <a:gd name="connsiteX7" fmla="*/ 109032 w 214952"/>
                <a:gd name="connsiteY7" fmla="*/ 95773 h 312948"/>
                <a:gd name="connsiteX8" fmla="*/ 159992 w 214952"/>
                <a:gd name="connsiteY8" fmla="*/ 108513 h 312948"/>
                <a:gd name="connsiteX9" fmla="*/ 159992 w 214952"/>
                <a:gd name="connsiteY9" fmla="*/ 0 h 312948"/>
                <a:gd name="connsiteX10" fmla="*/ 159992 w 214952"/>
                <a:gd name="connsiteY10" fmla="*/ 238211 h 312948"/>
                <a:gd name="connsiteX11" fmla="*/ 159992 w 214952"/>
                <a:gd name="connsiteY11" fmla="*/ 170955 h 312948"/>
                <a:gd name="connsiteX12" fmla="*/ 112513 w 214952"/>
                <a:gd name="connsiteY12" fmla="*/ 147178 h 312948"/>
                <a:gd name="connsiteX13" fmla="*/ 55405 w 214952"/>
                <a:gd name="connsiteY13" fmla="*/ 203842 h 312948"/>
                <a:gd name="connsiteX14" fmla="*/ 112513 w 214952"/>
                <a:gd name="connsiteY14" fmla="*/ 261395 h 312948"/>
                <a:gd name="connsiteX15" fmla="*/ 159992 w 214952"/>
                <a:gd name="connsiteY15" fmla="*/ 238063 h 31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952" h="312948">
                  <a:moveTo>
                    <a:pt x="159992" y="0"/>
                  </a:moveTo>
                  <a:lnTo>
                    <a:pt x="214953" y="0"/>
                  </a:lnTo>
                  <a:lnTo>
                    <a:pt x="214953" y="307689"/>
                  </a:lnTo>
                  <a:lnTo>
                    <a:pt x="160881" y="307689"/>
                  </a:lnTo>
                  <a:lnTo>
                    <a:pt x="160881" y="301097"/>
                  </a:lnTo>
                  <a:cubicBezTo>
                    <a:pt x="145475" y="309023"/>
                    <a:pt x="127920" y="312948"/>
                    <a:pt x="109032" y="312948"/>
                  </a:cubicBezTo>
                  <a:cubicBezTo>
                    <a:pt x="48813" y="312948"/>
                    <a:pt x="0" y="267691"/>
                    <a:pt x="0" y="203916"/>
                  </a:cubicBezTo>
                  <a:cubicBezTo>
                    <a:pt x="0" y="140142"/>
                    <a:pt x="48813" y="95773"/>
                    <a:pt x="109032" y="95773"/>
                  </a:cubicBezTo>
                  <a:cubicBezTo>
                    <a:pt x="127920" y="95773"/>
                    <a:pt x="145104" y="100143"/>
                    <a:pt x="159992" y="108513"/>
                  </a:cubicBezTo>
                  <a:lnTo>
                    <a:pt x="159992" y="0"/>
                  </a:lnTo>
                  <a:close/>
                  <a:moveTo>
                    <a:pt x="159992" y="238211"/>
                  </a:moveTo>
                  <a:lnTo>
                    <a:pt x="159992" y="170955"/>
                  </a:lnTo>
                  <a:cubicBezTo>
                    <a:pt x="150734" y="157326"/>
                    <a:pt x="133179" y="147178"/>
                    <a:pt x="112513" y="147178"/>
                  </a:cubicBezTo>
                  <a:cubicBezTo>
                    <a:pt x="79552" y="147178"/>
                    <a:pt x="55405" y="171770"/>
                    <a:pt x="55405" y="203842"/>
                  </a:cubicBezTo>
                  <a:cubicBezTo>
                    <a:pt x="55405" y="235915"/>
                    <a:pt x="79552" y="261395"/>
                    <a:pt x="112513" y="261395"/>
                  </a:cubicBezTo>
                  <a:cubicBezTo>
                    <a:pt x="133623" y="261395"/>
                    <a:pt x="150289" y="251247"/>
                    <a:pt x="159992" y="238063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8A0A0239-F5B1-05EA-FE4E-6000BEAE248B}"/>
                </a:ext>
              </a:extLst>
            </p:cNvPr>
            <p:cNvSpPr/>
            <p:nvPr/>
          </p:nvSpPr>
          <p:spPr>
            <a:xfrm>
              <a:off x="356605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F59F106F-9BEC-F555-DD52-3602CE4BE66E}"/>
                </a:ext>
              </a:extLst>
            </p:cNvPr>
            <p:cNvSpPr/>
            <p:nvPr/>
          </p:nvSpPr>
          <p:spPr>
            <a:xfrm>
              <a:off x="1629391" y="4669979"/>
              <a:ext cx="311319" cy="115005"/>
            </a:xfrm>
            <a:custGeom>
              <a:avLst/>
              <a:gdLst>
                <a:gd name="connsiteX0" fmla="*/ 158 w 311319"/>
                <a:gd name="connsiteY0" fmla="*/ 25995 h 115005"/>
                <a:gd name="connsiteX1" fmla="*/ 14009 w 311319"/>
                <a:gd name="connsiteY1" fmla="*/ 10514 h 115005"/>
                <a:gd name="connsiteX2" fmla="*/ 62821 w 311319"/>
                <a:gd name="connsiteY2" fmla="*/ 1922 h 115005"/>
                <a:gd name="connsiteX3" fmla="*/ 114449 w 311319"/>
                <a:gd name="connsiteY3" fmla="*/ 292 h 115005"/>
                <a:gd name="connsiteX4" fmla="*/ 166224 w 311319"/>
                <a:gd name="connsiteY4" fmla="*/ 6588 h 115005"/>
                <a:gd name="connsiteX5" fmla="*/ 232221 w 311319"/>
                <a:gd name="connsiteY5" fmla="*/ 28143 h 115005"/>
                <a:gd name="connsiteX6" fmla="*/ 263256 w 311319"/>
                <a:gd name="connsiteY6" fmla="*/ 47401 h 115005"/>
                <a:gd name="connsiteX7" fmla="*/ 303329 w 311319"/>
                <a:gd name="connsiteY7" fmla="*/ 94066 h 115005"/>
                <a:gd name="connsiteX8" fmla="*/ 311032 w 311319"/>
                <a:gd name="connsiteY8" fmla="*/ 113250 h 115005"/>
                <a:gd name="connsiteX9" fmla="*/ 311032 w 311319"/>
                <a:gd name="connsiteY9" fmla="*/ 114954 h 115005"/>
                <a:gd name="connsiteX10" fmla="*/ 309847 w 311319"/>
                <a:gd name="connsiteY10" fmla="*/ 113769 h 115005"/>
                <a:gd name="connsiteX11" fmla="*/ 258664 w 311319"/>
                <a:gd name="connsiteY11" fmla="*/ 60141 h 115005"/>
                <a:gd name="connsiteX12" fmla="*/ 197408 w 311319"/>
                <a:gd name="connsiteY12" fmla="*/ 37180 h 115005"/>
                <a:gd name="connsiteX13" fmla="*/ 158076 w 311319"/>
                <a:gd name="connsiteY13" fmla="*/ 30884 h 115005"/>
                <a:gd name="connsiteX14" fmla="*/ 101931 w 311319"/>
                <a:gd name="connsiteY14" fmla="*/ 29254 h 115005"/>
                <a:gd name="connsiteX15" fmla="*/ 54451 w 311319"/>
                <a:gd name="connsiteY15" fmla="*/ 34217 h 115005"/>
                <a:gd name="connsiteX16" fmla="*/ 17861 w 311319"/>
                <a:gd name="connsiteY16" fmla="*/ 41698 h 115005"/>
                <a:gd name="connsiteX17" fmla="*/ 10 w 311319"/>
                <a:gd name="connsiteY17" fmla="*/ 2599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1319" h="115005">
                  <a:moveTo>
                    <a:pt x="158" y="25995"/>
                  </a:moveTo>
                  <a:cubicBezTo>
                    <a:pt x="306" y="17699"/>
                    <a:pt x="4898" y="12588"/>
                    <a:pt x="14009" y="10514"/>
                  </a:cubicBezTo>
                  <a:cubicBezTo>
                    <a:pt x="30156" y="6811"/>
                    <a:pt x="46304" y="3700"/>
                    <a:pt x="62821" y="1922"/>
                  </a:cubicBezTo>
                  <a:cubicBezTo>
                    <a:pt x="80006" y="70"/>
                    <a:pt x="97264" y="-374"/>
                    <a:pt x="114449" y="292"/>
                  </a:cubicBezTo>
                  <a:cubicBezTo>
                    <a:pt x="131855" y="959"/>
                    <a:pt x="149114" y="3255"/>
                    <a:pt x="166224" y="6588"/>
                  </a:cubicBezTo>
                  <a:cubicBezTo>
                    <a:pt x="189186" y="11033"/>
                    <a:pt x="211259" y="18069"/>
                    <a:pt x="232221" y="28143"/>
                  </a:cubicBezTo>
                  <a:cubicBezTo>
                    <a:pt x="243183" y="33402"/>
                    <a:pt x="253479" y="39920"/>
                    <a:pt x="263256" y="47401"/>
                  </a:cubicBezTo>
                  <a:cubicBezTo>
                    <a:pt x="279996" y="60141"/>
                    <a:pt x="293773" y="75252"/>
                    <a:pt x="303329" y="94066"/>
                  </a:cubicBezTo>
                  <a:cubicBezTo>
                    <a:pt x="306439" y="100214"/>
                    <a:pt x="309106" y="106584"/>
                    <a:pt x="311032" y="113250"/>
                  </a:cubicBezTo>
                  <a:cubicBezTo>
                    <a:pt x="311254" y="114065"/>
                    <a:pt x="311550" y="114806"/>
                    <a:pt x="311032" y="114954"/>
                  </a:cubicBezTo>
                  <a:cubicBezTo>
                    <a:pt x="310513" y="115176"/>
                    <a:pt x="310217" y="114657"/>
                    <a:pt x="309847" y="113769"/>
                  </a:cubicBezTo>
                  <a:cubicBezTo>
                    <a:pt x="299403" y="89622"/>
                    <a:pt x="280959" y="73030"/>
                    <a:pt x="258664" y="60141"/>
                  </a:cubicBezTo>
                  <a:cubicBezTo>
                    <a:pt x="239554" y="49031"/>
                    <a:pt x="218814" y="42142"/>
                    <a:pt x="197408" y="37180"/>
                  </a:cubicBezTo>
                  <a:cubicBezTo>
                    <a:pt x="184519" y="34217"/>
                    <a:pt x="171335" y="32439"/>
                    <a:pt x="158076" y="30884"/>
                  </a:cubicBezTo>
                  <a:cubicBezTo>
                    <a:pt x="139336" y="28661"/>
                    <a:pt x="120596" y="28736"/>
                    <a:pt x="101931" y="29254"/>
                  </a:cubicBezTo>
                  <a:cubicBezTo>
                    <a:pt x="86006" y="29698"/>
                    <a:pt x="70228" y="31624"/>
                    <a:pt x="54451" y="34217"/>
                  </a:cubicBezTo>
                  <a:cubicBezTo>
                    <a:pt x="41785" y="36365"/>
                    <a:pt x="30453" y="39476"/>
                    <a:pt x="17861" y="41698"/>
                  </a:cubicBezTo>
                  <a:cubicBezTo>
                    <a:pt x="10083" y="43031"/>
                    <a:pt x="-361" y="37772"/>
                    <a:pt x="10" y="25995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94D3F6F7-A0CE-4D6F-25F6-279E28D0CAD9}"/>
                </a:ext>
              </a:extLst>
            </p:cNvPr>
            <p:cNvSpPr/>
            <p:nvPr/>
          </p:nvSpPr>
          <p:spPr>
            <a:xfrm>
              <a:off x="1696212" y="4628236"/>
              <a:ext cx="219554" cy="94227"/>
            </a:xfrm>
            <a:custGeom>
              <a:avLst/>
              <a:gdLst>
                <a:gd name="connsiteX0" fmla="*/ 28813 w 219554"/>
                <a:gd name="connsiteY0" fmla="*/ 18703 h 94227"/>
                <a:gd name="connsiteX1" fmla="*/ 9333 w 219554"/>
                <a:gd name="connsiteY1" fmla="*/ 18703 h 94227"/>
                <a:gd name="connsiteX2" fmla="*/ 0 w 219554"/>
                <a:gd name="connsiteY2" fmla="*/ 10555 h 94227"/>
                <a:gd name="connsiteX3" fmla="*/ 9111 w 219554"/>
                <a:gd name="connsiteY3" fmla="*/ 408 h 94227"/>
                <a:gd name="connsiteX4" fmla="*/ 47109 w 219554"/>
                <a:gd name="connsiteY4" fmla="*/ 1074 h 94227"/>
                <a:gd name="connsiteX5" fmla="*/ 163029 w 219554"/>
                <a:gd name="connsiteY5" fmla="*/ 38480 h 94227"/>
                <a:gd name="connsiteX6" fmla="*/ 198879 w 219554"/>
                <a:gd name="connsiteY6" fmla="*/ 66997 h 94227"/>
                <a:gd name="connsiteX7" fmla="*/ 218879 w 219554"/>
                <a:gd name="connsiteY7" fmla="*/ 92107 h 94227"/>
                <a:gd name="connsiteX8" fmla="*/ 219323 w 219554"/>
                <a:gd name="connsiteY8" fmla="*/ 94107 h 94227"/>
                <a:gd name="connsiteX9" fmla="*/ 217619 w 219554"/>
                <a:gd name="connsiteY9" fmla="*/ 93218 h 94227"/>
                <a:gd name="connsiteX10" fmla="*/ 178066 w 219554"/>
                <a:gd name="connsiteY10" fmla="*/ 59590 h 94227"/>
                <a:gd name="connsiteX11" fmla="*/ 108810 w 219554"/>
                <a:gd name="connsiteY11" fmla="*/ 29147 h 94227"/>
                <a:gd name="connsiteX12" fmla="*/ 58071 w 219554"/>
                <a:gd name="connsiteY12" fmla="*/ 19962 h 94227"/>
                <a:gd name="connsiteX13" fmla="*/ 28888 w 219554"/>
                <a:gd name="connsiteY13" fmla="*/ 18777 h 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554" h="94227">
                  <a:moveTo>
                    <a:pt x="28813" y="18703"/>
                  </a:moveTo>
                  <a:cubicBezTo>
                    <a:pt x="21480" y="18703"/>
                    <a:pt x="15407" y="18703"/>
                    <a:pt x="9333" y="18703"/>
                  </a:cubicBezTo>
                  <a:cubicBezTo>
                    <a:pt x="4000" y="18703"/>
                    <a:pt x="0" y="15222"/>
                    <a:pt x="0" y="10555"/>
                  </a:cubicBezTo>
                  <a:cubicBezTo>
                    <a:pt x="0" y="4852"/>
                    <a:pt x="3704" y="852"/>
                    <a:pt x="9111" y="408"/>
                  </a:cubicBezTo>
                  <a:cubicBezTo>
                    <a:pt x="21332" y="-333"/>
                    <a:pt x="34517" y="-37"/>
                    <a:pt x="47109" y="1074"/>
                  </a:cubicBezTo>
                  <a:cubicBezTo>
                    <a:pt x="88514" y="4852"/>
                    <a:pt x="127475" y="16703"/>
                    <a:pt x="163029" y="38480"/>
                  </a:cubicBezTo>
                  <a:cubicBezTo>
                    <a:pt x="176140" y="46479"/>
                    <a:pt x="188139" y="56035"/>
                    <a:pt x="198879" y="66997"/>
                  </a:cubicBezTo>
                  <a:cubicBezTo>
                    <a:pt x="206361" y="74626"/>
                    <a:pt x="212953" y="83144"/>
                    <a:pt x="218879" y="92107"/>
                  </a:cubicBezTo>
                  <a:cubicBezTo>
                    <a:pt x="219397" y="92922"/>
                    <a:pt x="219841" y="93662"/>
                    <a:pt x="219323" y="94107"/>
                  </a:cubicBezTo>
                  <a:cubicBezTo>
                    <a:pt x="218656" y="94551"/>
                    <a:pt x="217990" y="93662"/>
                    <a:pt x="217619" y="93218"/>
                  </a:cubicBezTo>
                  <a:cubicBezTo>
                    <a:pt x="206361" y="79737"/>
                    <a:pt x="192732" y="69071"/>
                    <a:pt x="178066" y="59590"/>
                  </a:cubicBezTo>
                  <a:cubicBezTo>
                    <a:pt x="156585" y="45739"/>
                    <a:pt x="133475" y="35665"/>
                    <a:pt x="108810" y="29147"/>
                  </a:cubicBezTo>
                  <a:cubicBezTo>
                    <a:pt x="92144" y="24777"/>
                    <a:pt x="75256" y="21518"/>
                    <a:pt x="58071" y="19962"/>
                  </a:cubicBezTo>
                  <a:cubicBezTo>
                    <a:pt x="47850" y="18999"/>
                    <a:pt x="37776" y="18999"/>
                    <a:pt x="28888" y="18777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DF2E3DE-77BD-EE97-36A4-24F78CE9D5A3}"/>
                </a:ext>
              </a:extLst>
            </p:cNvPr>
            <p:cNvSpPr/>
            <p:nvPr/>
          </p:nvSpPr>
          <p:spPr>
            <a:xfrm>
              <a:off x="1724132" y="4968405"/>
              <a:ext cx="122506" cy="68726"/>
            </a:xfrm>
            <a:custGeom>
              <a:avLst/>
              <a:gdLst>
                <a:gd name="connsiteX0" fmla="*/ 5 w 122506"/>
                <a:gd name="connsiteY0" fmla="*/ 45110 h 68726"/>
                <a:gd name="connsiteX1" fmla="*/ 15782 w 122506"/>
                <a:gd name="connsiteY1" fmla="*/ 19926 h 68726"/>
                <a:gd name="connsiteX2" fmla="*/ 56076 w 122506"/>
                <a:gd name="connsiteY2" fmla="*/ 3334 h 68726"/>
                <a:gd name="connsiteX3" fmla="*/ 100000 w 122506"/>
                <a:gd name="connsiteY3" fmla="*/ 297 h 68726"/>
                <a:gd name="connsiteX4" fmla="*/ 116740 w 122506"/>
                <a:gd name="connsiteY4" fmla="*/ 4519 h 68726"/>
                <a:gd name="connsiteX5" fmla="*/ 122073 w 122506"/>
                <a:gd name="connsiteY5" fmla="*/ 16296 h 68726"/>
                <a:gd name="connsiteX6" fmla="*/ 112222 w 122506"/>
                <a:gd name="connsiteY6" fmla="*/ 22740 h 68726"/>
                <a:gd name="connsiteX7" fmla="*/ 82890 w 122506"/>
                <a:gd name="connsiteY7" fmla="*/ 22740 h 68726"/>
                <a:gd name="connsiteX8" fmla="*/ 45040 w 122506"/>
                <a:gd name="connsiteY8" fmla="*/ 29184 h 68726"/>
                <a:gd name="connsiteX9" fmla="*/ 22448 w 122506"/>
                <a:gd name="connsiteY9" fmla="*/ 38295 h 68726"/>
                <a:gd name="connsiteX10" fmla="*/ 18448 w 122506"/>
                <a:gd name="connsiteY10" fmla="*/ 66812 h 68726"/>
                <a:gd name="connsiteX11" fmla="*/ 19263 w 122506"/>
                <a:gd name="connsiteY11" fmla="*/ 68516 h 68726"/>
                <a:gd name="connsiteX12" fmla="*/ 17485 w 122506"/>
                <a:gd name="connsiteY12" fmla="*/ 67997 h 68726"/>
                <a:gd name="connsiteX13" fmla="*/ 5 w 122506"/>
                <a:gd name="connsiteY13" fmla="*/ 45110 h 6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506" h="68726">
                  <a:moveTo>
                    <a:pt x="5" y="45110"/>
                  </a:moveTo>
                  <a:cubicBezTo>
                    <a:pt x="-217" y="33332"/>
                    <a:pt x="7338" y="25777"/>
                    <a:pt x="15782" y="19926"/>
                  </a:cubicBezTo>
                  <a:cubicBezTo>
                    <a:pt x="29189" y="10593"/>
                    <a:pt x="40299" y="7111"/>
                    <a:pt x="56076" y="3334"/>
                  </a:cubicBezTo>
                  <a:cubicBezTo>
                    <a:pt x="68742" y="297"/>
                    <a:pt x="86890" y="-518"/>
                    <a:pt x="100000" y="297"/>
                  </a:cubicBezTo>
                  <a:cubicBezTo>
                    <a:pt x="105555" y="889"/>
                    <a:pt x="111703" y="1408"/>
                    <a:pt x="116740" y="4519"/>
                  </a:cubicBezTo>
                  <a:cubicBezTo>
                    <a:pt x="121110" y="7111"/>
                    <a:pt x="123554" y="11259"/>
                    <a:pt x="122073" y="16296"/>
                  </a:cubicBezTo>
                  <a:cubicBezTo>
                    <a:pt x="120740" y="20888"/>
                    <a:pt x="116370" y="22444"/>
                    <a:pt x="112222" y="22740"/>
                  </a:cubicBezTo>
                  <a:cubicBezTo>
                    <a:pt x="102296" y="22814"/>
                    <a:pt x="92667" y="22148"/>
                    <a:pt x="82890" y="22740"/>
                  </a:cubicBezTo>
                  <a:cubicBezTo>
                    <a:pt x="69705" y="23555"/>
                    <a:pt x="57780" y="25555"/>
                    <a:pt x="45040" y="29184"/>
                  </a:cubicBezTo>
                  <a:cubicBezTo>
                    <a:pt x="37188" y="31406"/>
                    <a:pt x="29485" y="33925"/>
                    <a:pt x="22448" y="38295"/>
                  </a:cubicBezTo>
                  <a:cubicBezTo>
                    <a:pt x="10375" y="45702"/>
                    <a:pt x="8893" y="56294"/>
                    <a:pt x="18448" y="66812"/>
                  </a:cubicBezTo>
                  <a:cubicBezTo>
                    <a:pt x="18893" y="67331"/>
                    <a:pt x="19708" y="67923"/>
                    <a:pt x="19263" y="68516"/>
                  </a:cubicBezTo>
                  <a:cubicBezTo>
                    <a:pt x="18819" y="69108"/>
                    <a:pt x="18004" y="68294"/>
                    <a:pt x="17485" y="67997"/>
                  </a:cubicBezTo>
                  <a:cubicBezTo>
                    <a:pt x="10152" y="63775"/>
                    <a:pt x="671" y="57776"/>
                    <a:pt x="5" y="45110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7C6BD0B-E7E6-4EB4-92CC-3A4E85CAB971}"/>
                </a:ext>
              </a:extLst>
            </p:cNvPr>
            <p:cNvSpPr/>
            <p:nvPr/>
          </p:nvSpPr>
          <p:spPr>
            <a:xfrm>
              <a:off x="1526263" y="4733397"/>
              <a:ext cx="420776" cy="206469"/>
            </a:xfrm>
            <a:custGeom>
              <a:avLst/>
              <a:gdLst>
                <a:gd name="connsiteX0" fmla="*/ 25142 w 420776"/>
                <a:gd name="connsiteY0" fmla="*/ 204343 h 206469"/>
                <a:gd name="connsiteX1" fmla="*/ 25142 w 420776"/>
                <a:gd name="connsiteY1" fmla="*/ 206417 h 206469"/>
                <a:gd name="connsiteX2" fmla="*/ 23438 w 420776"/>
                <a:gd name="connsiteY2" fmla="*/ 205306 h 206469"/>
                <a:gd name="connsiteX3" fmla="*/ 23290 w 420776"/>
                <a:gd name="connsiteY3" fmla="*/ 205158 h 206469"/>
                <a:gd name="connsiteX4" fmla="*/ 180 w 420776"/>
                <a:gd name="connsiteY4" fmla="*/ 139680 h 206469"/>
                <a:gd name="connsiteX5" fmla="*/ 420753 w 420776"/>
                <a:gd name="connsiteY5" fmla="*/ 110125 h 206469"/>
                <a:gd name="connsiteX6" fmla="*/ 420753 w 420776"/>
                <a:gd name="connsiteY6" fmla="*/ 110125 h 206469"/>
                <a:gd name="connsiteX7" fmla="*/ 420012 w 420776"/>
                <a:gd name="connsiteY7" fmla="*/ 112125 h 206469"/>
                <a:gd name="connsiteX8" fmla="*/ 419049 w 420776"/>
                <a:gd name="connsiteY8" fmla="*/ 110422 h 206469"/>
                <a:gd name="connsiteX9" fmla="*/ 419049 w 420776"/>
                <a:gd name="connsiteY9" fmla="*/ 110422 h 206469"/>
                <a:gd name="connsiteX10" fmla="*/ 286241 w 420776"/>
                <a:gd name="connsiteY10" fmla="*/ 39758 h 206469"/>
                <a:gd name="connsiteX11" fmla="*/ 58918 w 420776"/>
                <a:gd name="connsiteY11" fmla="*/ 99830 h 206469"/>
                <a:gd name="connsiteX12" fmla="*/ 25068 w 420776"/>
                <a:gd name="connsiteY12" fmla="*/ 204269 h 206469"/>
                <a:gd name="connsiteX13" fmla="*/ 25068 w 420776"/>
                <a:gd name="connsiteY13" fmla="*/ 204417 h 2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776" h="206469">
                  <a:moveTo>
                    <a:pt x="25142" y="204343"/>
                  </a:moveTo>
                  <a:cubicBezTo>
                    <a:pt x="25438" y="205158"/>
                    <a:pt x="25660" y="206121"/>
                    <a:pt x="25142" y="206417"/>
                  </a:cubicBezTo>
                  <a:cubicBezTo>
                    <a:pt x="24549" y="206713"/>
                    <a:pt x="23809" y="205676"/>
                    <a:pt x="23438" y="205306"/>
                  </a:cubicBezTo>
                  <a:lnTo>
                    <a:pt x="23290" y="205158"/>
                  </a:lnTo>
                  <a:cubicBezTo>
                    <a:pt x="9513" y="187381"/>
                    <a:pt x="847" y="161160"/>
                    <a:pt x="180" y="139680"/>
                  </a:cubicBezTo>
                  <a:cubicBezTo>
                    <a:pt x="-10116" y="-27794"/>
                    <a:pt x="424456" y="-53200"/>
                    <a:pt x="420753" y="110125"/>
                  </a:cubicBezTo>
                  <a:lnTo>
                    <a:pt x="420753" y="110125"/>
                  </a:lnTo>
                  <a:cubicBezTo>
                    <a:pt x="420753" y="111162"/>
                    <a:pt x="420753" y="112051"/>
                    <a:pt x="420012" y="112125"/>
                  </a:cubicBezTo>
                  <a:cubicBezTo>
                    <a:pt x="419271" y="112125"/>
                    <a:pt x="419197" y="110940"/>
                    <a:pt x="419049" y="110422"/>
                  </a:cubicBezTo>
                  <a:lnTo>
                    <a:pt x="419049" y="110422"/>
                  </a:lnTo>
                  <a:cubicBezTo>
                    <a:pt x="407272" y="53906"/>
                    <a:pt x="336386" y="42277"/>
                    <a:pt x="286241" y="39758"/>
                  </a:cubicBezTo>
                  <a:cubicBezTo>
                    <a:pt x="207948" y="38351"/>
                    <a:pt x="123063" y="52350"/>
                    <a:pt x="58918" y="99830"/>
                  </a:cubicBezTo>
                  <a:cubicBezTo>
                    <a:pt x="26623" y="123903"/>
                    <a:pt x="11883" y="166197"/>
                    <a:pt x="25068" y="204269"/>
                  </a:cubicBezTo>
                  <a:lnTo>
                    <a:pt x="25068" y="204417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DC15303-BC9E-BD83-4AC5-3C51DAA1DE62}"/>
                </a:ext>
              </a:extLst>
            </p:cNvPr>
            <p:cNvSpPr/>
            <p:nvPr/>
          </p:nvSpPr>
          <p:spPr>
            <a:xfrm>
              <a:off x="1575966" y="4818824"/>
              <a:ext cx="363870" cy="210940"/>
            </a:xfrm>
            <a:custGeom>
              <a:avLst/>
              <a:gdLst>
                <a:gd name="connsiteX0" fmla="*/ 82915 w 363870"/>
                <a:gd name="connsiteY0" fmla="*/ 208986 h 210940"/>
                <a:gd name="connsiteX1" fmla="*/ 84248 w 363870"/>
                <a:gd name="connsiteY1" fmla="*/ 210541 h 210940"/>
                <a:gd name="connsiteX2" fmla="*/ 82248 w 363870"/>
                <a:gd name="connsiteY2" fmla="*/ 210838 h 210940"/>
                <a:gd name="connsiteX3" fmla="*/ 82026 w 363870"/>
                <a:gd name="connsiteY3" fmla="*/ 210838 h 210940"/>
                <a:gd name="connsiteX4" fmla="*/ 8992 w 363870"/>
                <a:gd name="connsiteY4" fmla="*/ 88029 h 210940"/>
                <a:gd name="connsiteX5" fmla="*/ 254388 w 363870"/>
                <a:gd name="connsiteY5" fmla="*/ 255 h 210940"/>
                <a:gd name="connsiteX6" fmla="*/ 363716 w 363870"/>
                <a:gd name="connsiteY6" fmla="*/ 62771 h 210940"/>
                <a:gd name="connsiteX7" fmla="*/ 362827 w 363870"/>
                <a:gd name="connsiteY7" fmla="*/ 78548 h 210940"/>
                <a:gd name="connsiteX8" fmla="*/ 362827 w 363870"/>
                <a:gd name="connsiteY8" fmla="*/ 78548 h 210940"/>
                <a:gd name="connsiteX9" fmla="*/ 361938 w 363870"/>
                <a:gd name="connsiteY9" fmla="*/ 80473 h 210940"/>
                <a:gd name="connsiteX10" fmla="*/ 360901 w 363870"/>
                <a:gd name="connsiteY10" fmla="*/ 78770 h 210940"/>
                <a:gd name="connsiteX11" fmla="*/ 360901 w 363870"/>
                <a:gd name="connsiteY11" fmla="*/ 78770 h 210940"/>
                <a:gd name="connsiteX12" fmla="*/ 37806 w 363870"/>
                <a:gd name="connsiteY12" fmla="*/ 144989 h 210940"/>
                <a:gd name="connsiteX13" fmla="*/ 82692 w 363870"/>
                <a:gd name="connsiteY13" fmla="*/ 208912 h 210940"/>
                <a:gd name="connsiteX14" fmla="*/ 82915 w 363870"/>
                <a:gd name="connsiteY14" fmla="*/ 208912 h 2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870" h="210940">
                  <a:moveTo>
                    <a:pt x="82915" y="208986"/>
                  </a:moveTo>
                  <a:cubicBezTo>
                    <a:pt x="83655" y="209430"/>
                    <a:pt x="84470" y="210023"/>
                    <a:pt x="84248" y="210541"/>
                  </a:cubicBezTo>
                  <a:cubicBezTo>
                    <a:pt x="84026" y="211134"/>
                    <a:pt x="82766" y="210912"/>
                    <a:pt x="82248" y="210838"/>
                  </a:cubicBezTo>
                  <a:lnTo>
                    <a:pt x="82026" y="210838"/>
                  </a:lnTo>
                  <a:cubicBezTo>
                    <a:pt x="29065" y="203060"/>
                    <a:pt x="-20932" y="139804"/>
                    <a:pt x="8992" y="88029"/>
                  </a:cubicBezTo>
                  <a:cubicBezTo>
                    <a:pt x="53064" y="17365"/>
                    <a:pt x="176910" y="-2560"/>
                    <a:pt x="254388" y="255"/>
                  </a:cubicBezTo>
                  <a:cubicBezTo>
                    <a:pt x="295275" y="2922"/>
                    <a:pt x="358827" y="12477"/>
                    <a:pt x="363716" y="62771"/>
                  </a:cubicBezTo>
                  <a:cubicBezTo>
                    <a:pt x="364086" y="63882"/>
                    <a:pt x="363790" y="74177"/>
                    <a:pt x="362827" y="78548"/>
                  </a:cubicBezTo>
                  <a:lnTo>
                    <a:pt x="362827" y="78548"/>
                  </a:lnTo>
                  <a:cubicBezTo>
                    <a:pt x="362605" y="79511"/>
                    <a:pt x="362531" y="80399"/>
                    <a:pt x="361938" y="80473"/>
                  </a:cubicBezTo>
                  <a:cubicBezTo>
                    <a:pt x="361272" y="80473"/>
                    <a:pt x="361050" y="79288"/>
                    <a:pt x="360901" y="78770"/>
                  </a:cubicBezTo>
                  <a:lnTo>
                    <a:pt x="360901" y="78770"/>
                  </a:lnTo>
                  <a:cubicBezTo>
                    <a:pt x="331199" y="-7671"/>
                    <a:pt x="37287" y="52993"/>
                    <a:pt x="37806" y="144989"/>
                  </a:cubicBezTo>
                  <a:cubicBezTo>
                    <a:pt x="37806" y="175136"/>
                    <a:pt x="59582" y="194987"/>
                    <a:pt x="82692" y="208912"/>
                  </a:cubicBezTo>
                  <a:lnTo>
                    <a:pt x="82915" y="208912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26254DF9-E35A-9BE6-D969-A3EC30ACD175}"/>
                </a:ext>
              </a:extLst>
            </p:cNvPr>
            <p:cNvSpPr/>
            <p:nvPr/>
          </p:nvSpPr>
          <p:spPr>
            <a:xfrm>
              <a:off x="1660845" y="4903928"/>
              <a:ext cx="214511" cy="126505"/>
            </a:xfrm>
            <a:custGeom>
              <a:avLst/>
              <a:gdLst>
                <a:gd name="connsiteX0" fmla="*/ 212100 w 214511"/>
                <a:gd name="connsiteY0" fmla="*/ 13147 h 126505"/>
                <a:gd name="connsiteX1" fmla="*/ 184694 w 214511"/>
                <a:gd name="connsiteY1" fmla="*/ 1443 h 126505"/>
                <a:gd name="connsiteX2" fmla="*/ 153732 w 214511"/>
                <a:gd name="connsiteY2" fmla="*/ 110 h 126505"/>
                <a:gd name="connsiteX3" fmla="*/ 152028 w 214511"/>
                <a:gd name="connsiteY3" fmla="*/ 110 h 126505"/>
                <a:gd name="connsiteX4" fmla="*/ 5591 w 214511"/>
                <a:gd name="connsiteY4" fmla="*/ 63515 h 126505"/>
                <a:gd name="connsiteX5" fmla="*/ 3073 w 214511"/>
                <a:gd name="connsiteY5" fmla="*/ 68626 h 126505"/>
                <a:gd name="connsiteX6" fmla="*/ 2776 w 214511"/>
                <a:gd name="connsiteY6" fmla="*/ 69218 h 126505"/>
                <a:gd name="connsiteX7" fmla="*/ 2036 w 214511"/>
                <a:gd name="connsiteY7" fmla="*/ 71292 h 126505"/>
                <a:gd name="connsiteX8" fmla="*/ 554 w 214511"/>
                <a:gd name="connsiteY8" fmla="*/ 89662 h 126505"/>
                <a:gd name="connsiteX9" fmla="*/ 32775 w 214511"/>
                <a:gd name="connsiteY9" fmla="*/ 125956 h 126505"/>
                <a:gd name="connsiteX10" fmla="*/ 34479 w 214511"/>
                <a:gd name="connsiteY10" fmla="*/ 126252 h 126505"/>
                <a:gd name="connsiteX11" fmla="*/ 33960 w 214511"/>
                <a:gd name="connsiteY11" fmla="*/ 124253 h 126505"/>
                <a:gd name="connsiteX12" fmla="*/ 28183 w 214511"/>
                <a:gd name="connsiteY12" fmla="*/ 117068 h 126505"/>
                <a:gd name="connsiteX13" fmla="*/ 21368 w 214511"/>
                <a:gd name="connsiteY13" fmla="*/ 96476 h 126505"/>
                <a:gd name="connsiteX14" fmla="*/ 21516 w 214511"/>
                <a:gd name="connsiteY14" fmla="*/ 95069 h 126505"/>
                <a:gd name="connsiteX15" fmla="*/ 180694 w 214511"/>
                <a:gd name="connsiteY15" fmla="*/ 37368 h 126505"/>
                <a:gd name="connsiteX16" fmla="*/ 214396 w 214511"/>
                <a:gd name="connsiteY16" fmla="*/ 23517 h 126505"/>
                <a:gd name="connsiteX17" fmla="*/ 211952 w 214511"/>
                <a:gd name="connsiteY17" fmla="*/ 12924 h 12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511" h="126505">
                  <a:moveTo>
                    <a:pt x="212100" y="13147"/>
                  </a:moveTo>
                  <a:cubicBezTo>
                    <a:pt x="205285" y="3740"/>
                    <a:pt x="194767" y="3073"/>
                    <a:pt x="184694" y="1443"/>
                  </a:cubicBezTo>
                  <a:cubicBezTo>
                    <a:pt x="175064" y="332"/>
                    <a:pt x="163287" y="-260"/>
                    <a:pt x="153732" y="110"/>
                  </a:cubicBezTo>
                  <a:cubicBezTo>
                    <a:pt x="153140" y="110"/>
                    <a:pt x="152621" y="110"/>
                    <a:pt x="152028" y="110"/>
                  </a:cubicBezTo>
                  <a:cubicBezTo>
                    <a:pt x="53885" y="3369"/>
                    <a:pt x="17516" y="41738"/>
                    <a:pt x="5591" y="63515"/>
                  </a:cubicBezTo>
                  <a:cubicBezTo>
                    <a:pt x="4702" y="65070"/>
                    <a:pt x="3813" y="66774"/>
                    <a:pt x="3073" y="68626"/>
                  </a:cubicBezTo>
                  <a:cubicBezTo>
                    <a:pt x="2999" y="68848"/>
                    <a:pt x="2850" y="69070"/>
                    <a:pt x="2776" y="69218"/>
                  </a:cubicBezTo>
                  <a:cubicBezTo>
                    <a:pt x="2480" y="69885"/>
                    <a:pt x="2258" y="70625"/>
                    <a:pt x="2036" y="71292"/>
                  </a:cubicBezTo>
                  <a:cubicBezTo>
                    <a:pt x="36" y="77366"/>
                    <a:pt x="-557" y="83810"/>
                    <a:pt x="554" y="89662"/>
                  </a:cubicBezTo>
                  <a:cubicBezTo>
                    <a:pt x="3961" y="107587"/>
                    <a:pt x="18331" y="117142"/>
                    <a:pt x="32775" y="125956"/>
                  </a:cubicBezTo>
                  <a:cubicBezTo>
                    <a:pt x="33219" y="126252"/>
                    <a:pt x="34108" y="126845"/>
                    <a:pt x="34479" y="126252"/>
                  </a:cubicBezTo>
                  <a:cubicBezTo>
                    <a:pt x="34997" y="125660"/>
                    <a:pt x="34404" y="124771"/>
                    <a:pt x="33960" y="124253"/>
                  </a:cubicBezTo>
                  <a:cubicBezTo>
                    <a:pt x="32108" y="121808"/>
                    <a:pt x="29886" y="119586"/>
                    <a:pt x="28183" y="117068"/>
                  </a:cubicBezTo>
                  <a:cubicBezTo>
                    <a:pt x="23294" y="110179"/>
                    <a:pt x="20850" y="103216"/>
                    <a:pt x="21368" y="96476"/>
                  </a:cubicBezTo>
                  <a:cubicBezTo>
                    <a:pt x="21368" y="96476"/>
                    <a:pt x="21368" y="95809"/>
                    <a:pt x="21516" y="95069"/>
                  </a:cubicBezTo>
                  <a:cubicBezTo>
                    <a:pt x="21664" y="84773"/>
                    <a:pt x="53218" y="31072"/>
                    <a:pt x="180694" y="37368"/>
                  </a:cubicBezTo>
                  <a:cubicBezTo>
                    <a:pt x="196026" y="38331"/>
                    <a:pt x="210544" y="38701"/>
                    <a:pt x="214396" y="23517"/>
                  </a:cubicBezTo>
                  <a:cubicBezTo>
                    <a:pt x="214766" y="19146"/>
                    <a:pt x="214322" y="16184"/>
                    <a:pt x="211952" y="12924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598448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9FA6338D-BDF2-3869-4C75-B34B78811748}"/>
              </a:ext>
            </a:extLst>
          </p:cNvPr>
          <p:cNvGrpSpPr/>
          <p:nvPr userDrawn="1"/>
        </p:nvGrpSpPr>
        <p:grpSpPr>
          <a:xfrm>
            <a:off x="459700" y="5927495"/>
            <a:ext cx="2413539" cy="675243"/>
            <a:chOff x="4803204" y="2723117"/>
            <a:chExt cx="2485207" cy="695294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2066944-F07F-5F78-0F01-8EE0C81F713D}"/>
                </a:ext>
              </a:extLst>
            </p:cNvPr>
            <p:cNvSpPr/>
            <p:nvPr/>
          </p:nvSpPr>
          <p:spPr>
            <a:xfrm>
              <a:off x="6627046" y="3175693"/>
              <a:ext cx="206880" cy="242717"/>
            </a:xfrm>
            <a:custGeom>
              <a:avLst/>
              <a:gdLst>
                <a:gd name="connsiteX0" fmla="*/ 189776 w 206880"/>
                <a:gd name="connsiteY0" fmla="*/ 185704 h 242717"/>
                <a:gd name="connsiteX1" fmla="*/ 206880 w 206880"/>
                <a:gd name="connsiteY1" fmla="*/ 203622 h 242717"/>
                <a:gd name="connsiteX2" fmla="*/ 118101 w 206880"/>
                <a:gd name="connsiteY2" fmla="*/ 242718 h 242717"/>
                <a:gd name="connsiteX3" fmla="*/ 0 w 206880"/>
                <a:gd name="connsiteY3" fmla="*/ 120545 h 242717"/>
                <a:gd name="connsiteX4" fmla="*/ 118101 w 206880"/>
                <a:gd name="connsiteY4" fmla="*/ 0 h 242717"/>
                <a:gd name="connsiteX5" fmla="*/ 206066 w 206880"/>
                <a:gd name="connsiteY5" fmla="*/ 37467 h 242717"/>
                <a:gd name="connsiteX6" fmla="*/ 188961 w 206880"/>
                <a:gd name="connsiteY6" fmla="*/ 55385 h 242717"/>
                <a:gd name="connsiteX7" fmla="*/ 118101 w 206880"/>
                <a:gd name="connsiteY7" fmla="*/ 24435 h 242717"/>
                <a:gd name="connsiteX8" fmla="*/ 26878 w 206880"/>
                <a:gd name="connsiteY8" fmla="*/ 120545 h 242717"/>
                <a:gd name="connsiteX9" fmla="*/ 118101 w 206880"/>
                <a:gd name="connsiteY9" fmla="*/ 218283 h 242717"/>
                <a:gd name="connsiteX10" fmla="*/ 189776 w 206880"/>
                <a:gd name="connsiteY10" fmla="*/ 185704 h 24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880" h="242717">
                  <a:moveTo>
                    <a:pt x="189776" y="185704"/>
                  </a:moveTo>
                  <a:lnTo>
                    <a:pt x="206880" y="203622"/>
                  </a:lnTo>
                  <a:cubicBezTo>
                    <a:pt x="186518" y="227242"/>
                    <a:pt x="155567" y="242718"/>
                    <a:pt x="118101" y="242718"/>
                  </a:cubicBezTo>
                  <a:cubicBezTo>
                    <a:pt x="49684" y="242718"/>
                    <a:pt x="0" y="192220"/>
                    <a:pt x="0" y="120545"/>
                  </a:cubicBezTo>
                  <a:cubicBezTo>
                    <a:pt x="0" y="53756"/>
                    <a:pt x="49684" y="0"/>
                    <a:pt x="118101" y="0"/>
                  </a:cubicBezTo>
                  <a:cubicBezTo>
                    <a:pt x="157196" y="0"/>
                    <a:pt x="187333" y="17104"/>
                    <a:pt x="206066" y="37467"/>
                  </a:cubicBezTo>
                  <a:lnTo>
                    <a:pt x="188961" y="55385"/>
                  </a:lnTo>
                  <a:cubicBezTo>
                    <a:pt x="173486" y="38281"/>
                    <a:pt x="148237" y="24435"/>
                    <a:pt x="118101" y="24435"/>
                  </a:cubicBezTo>
                  <a:cubicBezTo>
                    <a:pt x="69232" y="24435"/>
                    <a:pt x="26878" y="61901"/>
                    <a:pt x="26878" y="120545"/>
                  </a:cubicBezTo>
                  <a:cubicBezTo>
                    <a:pt x="26878" y="180817"/>
                    <a:pt x="70046" y="218283"/>
                    <a:pt x="118101" y="218283"/>
                  </a:cubicBezTo>
                  <a:cubicBezTo>
                    <a:pt x="149051" y="218283"/>
                    <a:pt x="175929" y="201179"/>
                    <a:pt x="189776" y="185704"/>
                  </a:cubicBezTo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42BE24F-3454-9914-26F4-61786C7D7352}"/>
                </a:ext>
              </a:extLst>
            </p:cNvPr>
            <p:cNvSpPr/>
            <p:nvPr/>
          </p:nvSpPr>
          <p:spPr>
            <a:xfrm>
              <a:off x="6846958" y="3256328"/>
              <a:ext cx="147422" cy="162083"/>
            </a:xfrm>
            <a:custGeom>
              <a:avLst/>
              <a:gdLst>
                <a:gd name="connsiteX0" fmla="*/ 123802 w 147422"/>
                <a:gd name="connsiteY0" fmla="*/ 4072 h 162083"/>
                <a:gd name="connsiteX1" fmla="*/ 147422 w 147422"/>
                <a:gd name="connsiteY1" fmla="*/ 4072 h 162083"/>
                <a:gd name="connsiteX2" fmla="*/ 147422 w 147422"/>
                <a:gd name="connsiteY2" fmla="*/ 158011 h 162083"/>
                <a:gd name="connsiteX3" fmla="*/ 123802 w 147422"/>
                <a:gd name="connsiteY3" fmla="*/ 158011 h 162083"/>
                <a:gd name="connsiteX4" fmla="*/ 123802 w 147422"/>
                <a:gd name="connsiteY4" fmla="*/ 149052 h 162083"/>
                <a:gd name="connsiteX5" fmla="*/ 80634 w 147422"/>
                <a:gd name="connsiteY5" fmla="*/ 162084 h 162083"/>
                <a:gd name="connsiteX6" fmla="*/ 0 w 147422"/>
                <a:gd name="connsiteY6" fmla="*/ 80635 h 162083"/>
                <a:gd name="connsiteX7" fmla="*/ 80634 w 147422"/>
                <a:gd name="connsiteY7" fmla="*/ 0 h 162083"/>
                <a:gd name="connsiteX8" fmla="*/ 123802 w 147422"/>
                <a:gd name="connsiteY8" fmla="*/ 13032 h 162083"/>
                <a:gd name="connsiteX9" fmla="*/ 123802 w 147422"/>
                <a:gd name="connsiteY9" fmla="*/ 4072 h 162083"/>
                <a:gd name="connsiteX10" fmla="*/ 123802 w 147422"/>
                <a:gd name="connsiteY10" fmla="*/ 121359 h 162083"/>
                <a:gd name="connsiteX11" fmla="*/ 123802 w 147422"/>
                <a:gd name="connsiteY11" fmla="*/ 41539 h 162083"/>
                <a:gd name="connsiteX12" fmla="*/ 80634 w 147422"/>
                <a:gd name="connsiteY12" fmla="*/ 23620 h 162083"/>
                <a:gd name="connsiteX13" fmla="*/ 25249 w 147422"/>
                <a:gd name="connsiteY13" fmla="*/ 81449 h 162083"/>
                <a:gd name="connsiteX14" fmla="*/ 80634 w 147422"/>
                <a:gd name="connsiteY14" fmla="*/ 139278 h 162083"/>
                <a:gd name="connsiteX15" fmla="*/ 123802 w 147422"/>
                <a:gd name="connsiteY15" fmla="*/ 121359 h 16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7422" h="162083">
                  <a:moveTo>
                    <a:pt x="123802" y="4072"/>
                  </a:moveTo>
                  <a:lnTo>
                    <a:pt x="147422" y="4072"/>
                  </a:lnTo>
                  <a:lnTo>
                    <a:pt x="147422" y="158011"/>
                  </a:lnTo>
                  <a:lnTo>
                    <a:pt x="123802" y="158011"/>
                  </a:lnTo>
                  <a:lnTo>
                    <a:pt x="123802" y="149052"/>
                  </a:lnTo>
                  <a:cubicBezTo>
                    <a:pt x="111585" y="158011"/>
                    <a:pt x="96110" y="162084"/>
                    <a:pt x="80634" y="162084"/>
                  </a:cubicBezTo>
                  <a:cubicBezTo>
                    <a:pt x="35837" y="162084"/>
                    <a:pt x="0" y="127060"/>
                    <a:pt x="0" y="80635"/>
                  </a:cubicBezTo>
                  <a:cubicBezTo>
                    <a:pt x="0" y="34209"/>
                    <a:pt x="35837" y="0"/>
                    <a:pt x="80634" y="0"/>
                  </a:cubicBezTo>
                  <a:cubicBezTo>
                    <a:pt x="96110" y="0"/>
                    <a:pt x="111585" y="4072"/>
                    <a:pt x="123802" y="13032"/>
                  </a:cubicBezTo>
                  <a:lnTo>
                    <a:pt x="123802" y="4072"/>
                  </a:lnTo>
                  <a:close/>
                  <a:moveTo>
                    <a:pt x="123802" y="121359"/>
                  </a:moveTo>
                  <a:lnTo>
                    <a:pt x="123802" y="41539"/>
                  </a:lnTo>
                  <a:cubicBezTo>
                    <a:pt x="113214" y="30951"/>
                    <a:pt x="99368" y="23620"/>
                    <a:pt x="80634" y="23620"/>
                  </a:cubicBezTo>
                  <a:cubicBezTo>
                    <a:pt x="52942" y="23620"/>
                    <a:pt x="25249" y="44797"/>
                    <a:pt x="25249" y="81449"/>
                  </a:cubicBezTo>
                  <a:cubicBezTo>
                    <a:pt x="25249" y="118915"/>
                    <a:pt x="52127" y="139278"/>
                    <a:pt x="80634" y="139278"/>
                  </a:cubicBezTo>
                  <a:cubicBezTo>
                    <a:pt x="99368" y="139278"/>
                    <a:pt x="113214" y="131947"/>
                    <a:pt x="123802" y="121359"/>
                  </a:cubicBezTo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A5C6207-5A45-81AF-E4CA-6001EEDC66D8}"/>
                </a:ext>
              </a:extLst>
            </p:cNvPr>
            <p:cNvSpPr/>
            <p:nvPr/>
          </p:nvSpPr>
          <p:spPr>
            <a:xfrm>
              <a:off x="7033476" y="3260400"/>
              <a:ext cx="77376" cy="154752"/>
            </a:xfrm>
            <a:custGeom>
              <a:avLst/>
              <a:gdLst>
                <a:gd name="connsiteX0" fmla="*/ 77376 w 77376"/>
                <a:gd name="connsiteY0" fmla="*/ 0 h 154752"/>
                <a:gd name="connsiteX1" fmla="*/ 77376 w 77376"/>
                <a:gd name="connsiteY1" fmla="*/ 23620 h 154752"/>
                <a:gd name="connsiteX2" fmla="*/ 53756 w 77376"/>
                <a:gd name="connsiteY2" fmla="*/ 23620 h 154752"/>
                <a:gd name="connsiteX3" fmla="*/ 23620 w 77376"/>
                <a:gd name="connsiteY3" fmla="*/ 57829 h 154752"/>
                <a:gd name="connsiteX4" fmla="*/ 23620 w 77376"/>
                <a:gd name="connsiteY4" fmla="*/ 154753 h 154752"/>
                <a:gd name="connsiteX5" fmla="*/ 0 w 77376"/>
                <a:gd name="connsiteY5" fmla="*/ 154753 h 154752"/>
                <a:gd name="connsiteX6" fmla="*/ 0 w 77376"/>
                <a:gd name="connsiteY6" fmla="*/ 815 h 154752"/>
                <a:gd name="connsiteX7" fmla="*/ 23620 w 77376"/>
                <a:gd name="connsiteY7" fmla="*/ 815 h 154752"/>
                <a:gd name="connsiteX8" fmla="*/ 23620 w 77376"/>
                <a:gd name="connsiteY8" fmla="*/ 19548 h 154752"/>
                <a:gd name="connsiteX9" fmla="*/ 55385 w 77376"/>
                <a:gd name="connsiteY9" fmla="*/ 815 h 154752"/>
                <a:gd name="connsiteX10" fmla="*/ 77376 w 77376"/>
                <a:gd name="connsiteY10" fmla="*/ 815 h 15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376" h="154752">
                  <a:moveTo>
                    <a:pt x="77376" y="0"/>
                  </a:moveTo>
                  <a:lnTo>
                    <a:pt x="77376" y="23620"/>
                  </a:lnTo>
                  <a:lnTo>
                    <a:pt x="53756" y="23620"/>
                  </a:lnTo>
                  <a:cubicBezTo>
                    <a:pt x="36652" y="23620"/>
                    <a:pt x="23620" y="36652"/>
                    <a:pt x="23620" y="57829"/>
                  </a:cubicBezTo>
                  <a:lnTo>
                    <a:pt x="23620" y="154753"/>
                  </a:lnTo>
                  <a:lnTo>
                    <a:pt x="0" y="154753"/>
                  </a:lnTo>
                  <a:lnTo>
                    <a:pt x="0" y="815"/>
                  </a:lnTo>
                  <a:lnTo>
                    <a:pt x="23620" y="815"/>
                  </a:lnTo>
                  <a:lnTo>
                    <a:pt x="23620" y="19548"/>
                  </a:lnTo>
                  <a:cubicBezTo>
                    <a:pt x="26878" y="11403"/>
                    <a:pt x="38281" y="815"/>
                    <a:pt x="55385" y="815"/>
                  </a:cubicBezTo>
                  <a:lnTo>
                    <a:pt x="77376" y="815"/>
                  </a:lnTo>
                  <a:close/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54AFF99-9010-E30A-BB1F-4C82A4941D9C}"/>
                </a:ext>
              </a:extLst>
            </p:cNvPr>
            <p:cNvSpPr/>
            <p:nvPr/>
          </p:nvSpPr>
          <p:spPr>
            <a:xfrm>
              <a:off x="7123885" y="3256328"/>
              <a:ext cx="154752" cy="162083"/>
            </a:xfrm>
            <a:custGeom>
              <a:avLst/>
              <a:gdLst>
                <a:gd name="connsiteX0" fmla="*/ 154753 w 154752"/>
                <a:gd name="connsiteY0" fmla="*/ 89594 h 162083"/>
                <a:gd name="connsiteX1" fmla="*/ 26064 w 154752"/>
                <a:gd name="connsiteY1" fmla="*/ 89594 h 162083"/>
                <a:gd name="connsiteX2" fmla="*/ 78191 w 154752"/>
                <a:gd name="connsiteY2" fmla="*/ 139278 h 162083"/>
                <a:gd name="connsiteX3" fmla="*/ 127060 w 154752"/>
                <a:gd name="connsiteY3" fmla="*/ 114843 h 162083"/>
                <a:gd name="connsiteX4" fmla="*/ 145794 w 154752"/>
                <a:gd name="connsiteY4" fmla="*/ 128689 h 162083"/>
                <a:gd name="connsiteX5" fmla="*/ 78191 w 154752"/>
                <a:gd name="connsiteY5" fmla="*/ 162084 h 162083"/>
                <a:gd name="connsiteX6" fmla="*/ 0 w 154752"/>
                <a:gd name="connsiteY6" fmla="*/ 80635 h 162083"/>
                <a:gd name="connsiteX7" fmla="*/ 78191 w 154752"/>
                <a:gd name="connsiteY7" fmla="*/ 0 h 162083"/>
                <a:gd name="connsiteX8" fmla="*/ 154753 w 154752"/>
                <a:gd name="connsiteY8" fmla="*/ 76562 h 162083"/>
                <a:gd name="connsiteX9" fmla="*/ 154753 w 154752"/>
                <a:gd name="connsiteY9" fmla="*/ 89594 h 162083"/>
                <a:gd name="connsiteX10" fmla="*/ 129504 w 154752"/>
                <a:gd name="connsiteY10" fmla="*/ 67603 h 162083"/>
                <a:gd name="connsiteX11" fmla="*/ 78191 w 154752"/>
                <a:gd name="connsiteY11" fmla="*/ 22806 h 162083"/>
                <a:gd name="connsiteX12" fmla="*/ 26878 w 154752"/>
                <a:gd name="connsiteY12" fmla="*/ 67603 h 162083"/>
                <a:gd name="connsiteX13" fmla="*/ 129504 w 154752"/>
                <a:gd name="connsiteY13" fmla="*/ 67603 h 16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752" h="162083">
                  <a:moveTo>
                    <a:pt x="154753" y="89594"/>
                  </a:moveTo>
                  <a:lnTo>
                    <a:pt x="26064" y="89594"/>
                  </a:lnTo>
                  <a:cubicBezTo>
                    <a:pt x="29321" y="116472"/>
                    <a:pt x="48869" y="139278"/>
                    <a:pt x="78191" y="139278"/>
                  </a:cubicBezTo>
                  <a:cubicBezTo>
                    <a:pt x="104255" y="139278"/>
                    <a:pt x="120544" y="125432"/>
                    <a:pt x="127060" y="114843"/>
                  </a:cubicBezTo>
                  <a:lnTo>
                    <a:pt x="145794" y="128689"/>
                  </a:lnTo>
                  <a:cubicBezTo>
                    <a:pt x="131133" y="149866"/>
                    <a:pt x="106698" y="162084"/>
                    <a:pt x="78191" y="162084"/>
                  </a:cubicBezTo>
                  <a:cubicBezTo>
                    <a:pt x="35023" y="162084"/>
                    <a:pt x="0" y="127875"/>
                    <a:pt x="0" y="80635"/>
                  </a:cubicBezTo>
                  <a:cubicBezTo>
                    <a:pt x="0" y="36652"/>
                    <a:pt x="33394" y="0"/>
                    <a:pt x="78191" y="0"/>
                  </a:cubicBezTo>
                  <a:cubicBezTo>
                    <a:pt x="120544" y="0"/>
                    <a:pt x="154753" y="30951"/>
                    <a:pt x="154753" y="76562"/>
                  </a:cubicBezTo>
                  <a:cubicBezTo>
                    <a:pt x="154753" y="80635"/>
                    <a:pt x="154753" y="87150"/>
                    <a:pt x="154753" y="89594"/>
                  </a:cubicBezTo>
                  <a:moveTo>
                    <a:pt x="129504" y="67603"/>
                  </a:moveTo>
                  <a:cubicBezTo>
                    <a:pt x="127875" y="43168"/>
                    <a:pt x="105884" y="22806"/>
                    <a:pt x="78191" y="22806"/>
                  </a:cubicBezTo>
                  <a:cubicBezTo>
                    <a:pt x="50498" y="22806"/>
                    <a:pt x="30136" y="43983"/>
                    <a:pt x="26878" y="67603"/>
                  </a:cubicBezTo>
                  <a:lnTo>
                    <a:pt x="129504" y="67603"/>
                  </a:lnTo>
                  <a:close/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79C1EAB-2B81-FED8-5276-CF7A0174BB9F}"/>
                </a:ext>
              </a:extLst>
            </p:cNvPr>
            <p:cNvSpPr/>
            <p:nvPr/>
          </p:nvSpPr>
          <p:spPr>
            <a:xfrm>
              <a:off x="5377620" y="2791254"/>
              <a:ext cx="194662" cy="338013"/>
            </a:xfrm>
            <a:custGeom>
              <a:avLst/>
              <a:gdLst>
                <a:gd name="connsiteX0" fmla="*/ 0 w 194662"/>
                <a:gd name="connsiteY0" fmla="*/ 338013 h 338013"/>
                <a:gd name="connsiteX1" fmla="*/ 0 w 194662"/>
                <a:gd name="connsiteY1" fmla="*/ 0 h 338013"/>
                <a:gd name="connsiteX2" fmla="*/ 194663 w 194662"/>
                <a:gd name="connsiteY2" fmla="*/ 0 h 338013"/>
                <a:gd name="connsiteX3" fmla="*/ 194663 w 194662"/>
                <a:gd name="connsiteY3" fmla="*/ 60272 h 338013"/>
                <a:gd name="connsiteX4" fmla="*/ 64345 w 194662"/>
                <a:gd name="connsiteY4" fmla="*/ 60272 h 338013"/>
                <a:gd name="connsiteX5" fmla="*/ 64345 w 194662"/>
                <a:gd name="connsiteY5" fmla="*/ 144164 h 338013"/>
                <a:gd name="connsiteX6" fmla="*/ 188147 w 194662"/>
                <a:gd name="connsiteY6" fmla="*/ 144164 h 338013"/>
                <a:gd name="connsiteX7" fmla="*/ 188147 w 194662"/>
                <a:gd name="connsiteY7" fmla="*/ 202808 h 338013"/>
                <a:gd name="connsiteX8" fmla="*/ 64345 w 194662"/>
                <a:gd name="connsiteY8" fmla="*/ 202808 h 338013"/>
                <a:gd name="connsiteX9" fmla="*/ 64345 w 194662"/>
                <a:gd name="connsiteY9" fmla="*/ 338013 h 33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662" h="338013">
                  <a:moveTo>
                    <a:pt x="0" y="338013"/>
                  </a:moveTo>
                  <a:lnTo>
                    <a:pt x="0" y="0"/>
                  </a:lnTo>
                  <a:lnTo>
                    <a:pt x="194663" y="0"/>
                  </a:lnTo>
                  <a:lnTo>
                    <a:pt x="194663" y="60272"/>
                  </a:lnTo>
                  <a:lnTo>
                    <a:pt x="64345" y="60272"/>
                  </a:lnTo>
                  <a:lnTo>
                    <a:pt x="64345" y="144164"/>
                  </a:lnTo>
                  <a:lnTo>
                    <a:pt x="188147" y="144164"/>
                  </a:lnTo>
                  <a:lnTo>
                    <a:pt x="188147" y="202808"/>
                  </a:lnTo>
                  <a:lnTo>
                    <a:pt x="64345" y="202808"/>
                  </a:lnTo>
                  <a:lnTo>
                    <a:pt x="64345" y="338013"/>
                  </a:lnTo>
                  <a:close/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A310DFD0-6BA4-874F-AA59-F740EA6F4284}"/>
                </a:ext>
              </a:extLst>
            </p:cNvPr>
            <p:cNvSpPr/>
            <p:nvPr/>
          </p:nvSpPr>
          <p:spPr>
            <a:xfrm>
              <a:off x="5588572" y="2896324"/>
              <a:ext cx="247604" cy="238645"/>
            </a:xfrm>
            <a:custGeom>
              <a:avLst/>
              <a:gdLst>
                <a:gd name="connsiteX0" fmla="*/ 0 w 247604"/>
                <a:gd name="connsiteY0" fmla="*/ 119730 h 238645"/>
                <a:gd name="connsiteX1" fmla="*/ 123802 w 247604"/>
                <a:gd name="connsiteY1" fmla="*/ 0 h 238645"/>
                <a:gd name="connsiteX2" fmla="*/ 247605 w 247604"/>
                <a:gd name="connsiteY2" fmla="*/ 119730 h 238645"/>
                <a:gd name="connsiteX3" fmla="*/ 122988 w 247604"/>
                <a:gd name="connsiteY3" fmla="*/ 238645 h 238645"/>
                <a:gd name="connsiteX4" fmla="*/ 0 w 247604"/>
                <a:gd name="connsiteY4" fmla="*/ 119730 h 238645"/>
                <a:gd name="connsiteX5" fmla="*/ 186518 w 247604"/>
                <a:gd name="connsiteY5" fmla="*/ 119730 h 238645"/>
                <a:gd name="connsiteX6" fmla="*/ 122988 w 247604"/>
                <a:gd name="connsiteY6" fmla="*/ 56200 h 238645"/>
                <a:gd name="connsiteX7" fmla="*/ 60272 w 247604"/>
                <a:gd name="connsiteY7" fmla="*/ 119730 h 238645"/>
                <a:gd name="connsiteX8" fmla="*/ 122988 w 247604"/>
                <a:gd name="connsiteY8" fmla="*/ 182446 h 238645"/>
                <a:gd name="connsiteX9" fmla="*/ 186518 w 247604"/>
                <a:gd name="connsiteY9" fmla="*/ 119730 h 23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7604" h="238645">
                  <a:moveTo>
                    <a:pt x="0" y="119730"/>
                  </a:moveTo>
                  <a:cubicBezTo>
                    <a:pt x="0" y="48869"/>
                    <a:pt x="54571" y="0"/>
                    <a:pt x="123802" y="0"/>
                  </a:cubicBezTo>
                  <a:cubicBezTo>
                    <a:pt x="193034" y="0"/>
                    <a:pt x="247605" y="49684"/>
                    <a:pt x="247605" y="119730"/>
                  </a:cubicBezTo>
                  <a:cubicBezTo>
                    <a:pt x="247605" y="188961"/>
                    <a:pt x="193034" y="238645"/>
                    <a:pt x="122988" y="238645"/>
                  </a:cubicBezTo>
                  <a:cubicBezTo>
                    <a:pt x="54571" y="238645"/>
                    <a:pt x="0" y="189776"/>
                    <a:pt x="0" y="119730"/>
                  </a:cubicBezTo>
                  <a:moveTo>
                    <a:pt x="186518" y="119730"/>
                  </a:moveTo>
                  <a:cubicBezTo>
                    <a:pt x="186518" y="83078"/>
                    <a:pt x="159640" y="56200"/>
                    <a:pt x="122988" y="56200"/>
                  </a:cubicBezTo>
                  <a:cubicBezTo>
                    <a:pt x="87150" y="56200"/>
                    <a:pt x="60272" y="83078"/>
                    <a:pt x="60272" y="119730"/>
                  </a:cubicBezTo>
                  <a:cubicBezTo>
                    <a:pt x="60272" y="156382"/>
                    <a:pt x="87150" y="182446"/>
                    <a:pt x="122988" y="182446"/>
                  </a:cubicBezTo>
                  <a:cubicBezTo>
                    <a:pt x="159640" y="182446"/>
                    <a:pt x="186518" y="155568"/>
                    <a:pt x="186518" y="119730"/>
                  </a:cubicBezTo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144A865-8166-107C-3E41-A3899A9EDD5E}"/>
                </a:ext>
              </a:extLst>
            </p:cNvPr>
            <p:cNvSpPr/>
            <p:nvPr/>
          </p:nvSpPr>
          <p:spPr>
            <a:xfrm>
              <a:off x="5868757" y="2902025"/>
              <a:ext cx="136019" cy="227242"/>
            </a:xfrm>
            <a:custGeom>
              <a:avLst/>
              <a:gdLst>
                <a:gd name="connsiteX0" fmla="*/ 136020 w 136019"/>
                <a:gd name="connsiteY0" fmla="*/ 0 h 227242"/>
                <a:gd name="connsiteX1" fmla="*/ 136020 w 136019"/>
                <a:gd name="connsiteY1" fmla="*/ 60272 h 227242"/>
                <a:gd name="connsiteX2" fmla="*/ 102626 w 136019"/>
                <a:gd name="connsiteY2" fmla="*/ 60272 h 227242"/>
                <a:gd name="connsiteX3" fmla="*/ 60272 w 136019"/>
                <a:gd name="connsiteY3" fmla="*/ 105069 h 227242"/>
                <a:gd name="connsiteX4" fmla="*/ 60272 w 136019"/>
                <a:gd name="connsiteY4" fmla="*/ 227243 h 227242"/>
                <a:gd name="connsiteX5" fmla="*/ 0 w 136019"/>
                <a:gd name="connsiteY5" fmla="*/ 227243 h 227242"/>
                <a:gd name="connsiteX6" fmla="*/ 0 w 136019"/>
                <a:gd name="connsiteY6" fmla="*/ 0 h 227242"/>
                <a:gd name="connsiteX7" fmla="*/ 60272 w 136019"/>
                <a:gd name="connsiteY7" fmla="*/ 0 h 227242"/>
                <a:gd name="connsiteX8" fmla="*/ 60272 w 136019"/>
                <a:gd name="connsiteY8" fmla="*/ 26878 h 227242"/>
                <a:gd name="connsiteX9" fmla="*/ 114028 w 136019"/>
                <a:gd name="connsiteY9" fmla="*/ 0 h 227242"/>
                <a:gd name="connsiteX10" fmla="*/ 136020 w 136019"/>
                <a:gd name="connsiteY10" fmla="*/ 0 h 22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019" h="227242">
                  <a:moveTo>
                    <a:pt x="136020" y="0"/>
                  </a:moveTo>
                  <a:lnTo>
                    <a:pt x="136020" y="60272"/>
                  </a:lnTo>
                  <a:lnTo>
                    <a:pt x="102626" y="60272"/>
                  </a:lnTo>
                  <a:cubicBezTo>
                    <a:pt x="75747" y="60272"/>
                    <a:pt x="60272" y="77376"/>
                    <a:pt x="60272" y="105069"/>
                  </a:cubicBezTo>
                  <a:lnTo>
                    <a:pt x="60272" y="227243"/>
                  </a:lnTo>
                  <a:lnTo>
                    <a:pt x="0" y="227243"/>
                  </a:lnTo>
                  <a:lnTo>
                    <a:pt x="0" y="0"/>
                  </a:lnTo>
                  <a:lnTo>
                    <a:pt x="60272" y="0"/>
                  </a:lnTo>
                  <a:lnTo>
                    <a:pt x="60272" y="26878"/>
                  </a:lnTo>
                  <a:cubicBezTo>
                    <a:pt x="66788" y="14661"/>
                    <a:pt x="82263" y="0"/>
                    <a:pt x="114028" y="0"/>
                  </a:cubicBezTo>
                  <a:lnTo>
                    <a:pt x="136020" y="0"/>
                  </a:lnTo>
                  <a:close/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C3AEE58-850D-EA15-D281-8F901F6D4E7A}"/>
                </a:ext>
              </a:extLst>
            </p:cNvPr>
            <p:cNvSpPr/>
            <p:nvPr/>
          </p:nvSpPr>
          <p:spPr>
            <a:xfrm>
              <a:off x="6017808" y="2895509"/>
              <a:ext cx="243532" cy="238645"/>
            </a:xfrm>
            <a:custGeom>
              <a:avLst/>
              <a:gdLst>
                <a:gd name="connsiteX0" fmla="*/ 242718 w 243532"/>
                <a:gd name="connsiteY0" fmla="*/ 142536 h 238645"/>
                <a:gd name="connsiteX1" fmla="*/ 64345 w 243532"/>
                <a:gd name="connsiteY1" fmla="*/ 142536 h 238645"/>
                <a:gd name="connsiteX2" fmla="*/ 122988 w 243532"/>
                <a:gd name="connsiteY2" fmla="*/ 185703 h 238645"/>
                <a:gd name="connsiteX3" fmla="*/ 179188 w 243532"/>
                <a:gd name="connsiteY3" fmla="*/ 158825 h 238645"/>
                <a:gd name="connsiteX4" fmla="*/ 223985 w 243532"/>
                <a:gd name="connsiteY4" fmla="*/ 190590 h 238645"/>
                <a:gd name="connsiteX5" fmla="*/ 122173 w 243532"/>
                <a:gd name="connsiteY5" fmla="*/ 238645 h 238645"/>
                <a:gd name="connsiteX6" fmla="*/ 0 w 243532"/>
                <a:gd name="connsiteY6" fmla="*/ 120544 h 238645"/>
                <a:gd name="connsiteX7" fmla="*/ 122173 w 243532"/>
                <a:gd name="connsiteY7" fmla="*/ 0 h 238645"/>
                <a:gd name="connsiteX8" fmla="*/ 243532 w 243532"/>
                <a:gd name="connsiteY8" fmla="*/ 120544 h 238645"/>
                <a:gd name="connsiteX9" fmla="*/ 242718 w 243532"/>
                <a:gd name="connsiteY9" fmla="*/ 142536 h 238645"/>
                <a:gd name="connsiteX10" fmla="*/ 180002 w 243532"/>
                <a:gd name="connsiteY10" fmla="*/ 95295 h 238645"/>
                <a:gd name="connsiteX11" fmla="*/ 122173 w 243532"/>
                <a:gd name="connsiteY11" fmla="*/ 52942 h 238645"/>
                <a:gd name="connsiteX12" fmla="*/ 64345 w 243532"/>
                <a:gd name="connsiteY12" fmla="*/ 95295 h 238645"/>
                <a:gd name="connsiteX13" fmla="*/ 180002 w 243532"/>
                <a:gd name="connsiteY13" fmla="*/ 95295 h 23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3532" h="238645">
                  <a:moveTo>
                    <a:pt x="242718" y="142536"/>
                  </a:moveTo>
                  <a:lnTo>
                    <a:pt x="64345" y="142536"/>
                  </a:lnTo>
                  <a:cubicBezTo>
                    <a:pt x="70861" y="169414"/>
                    <a:pt x="94481" y="185703"/>
                    <a:pt x="122988" y="185703"/>
                  </a:cubicBezTo>
                  <a:cubicBezTo>
                    <a:pt x="145794" y="185703"/>
                    <a:pt x="168599" y="174301"/>
                    <a:pt x="179188" y="158825"/>
                  </a:cubicBezTo>
                  <a:lnTo>
                    <a:pt x="223985" y="190590"/>
                  </a:lnTo>
                  <a:cubicBezTo>
                    <a:pt x="202808" y="219098"/>
                    <a:pt x="166156" y="238645"/>
                    <a:pt x="122173" y="238645"/>
                  </a:cubicBezTo>
                  <a:cubicBezTo>
                    <a:pt x="48869" y="238645"/>
                    <a:pt x="0" y="188147"/>
                    <a:pt x="0" y="120544"/>
                  </a:cubicBezTo>
                  <a:cubicBezTo>
                    <a:pt x="0" y="50498"/>
                    <a:pt x="50498" y="0"/>
                    <a:pt x="122173" y="0"/>
                  </a:cubicBezTo>
                  <a:cubicBezTo>
                    <a:pt x="194663" y="0"/>
                    <a:pt x="243532" y="52942"/>
                    <a:pt x="243532" y="120544"/>
                  </a:cubicBezTo>
                  <a:cubicBezTo>
                    <a:pt x="243532" y="127875"/>
                    <a:pt x="243532" y="138463"/>
                    <a:pt x="242718" y="142536"/>
                  </a:cubicBezTo>
                  <a:moveTo>
                    <a:pt x="180002" y="95295"/>
                  </a:moveTo>
                  <a:cubicBezTo>
                    <a:pt x="174301" y="70861"/>
                    <a:pt x="152310" y="52942"/>
                    <a:pt x="122173" y="52942"/>
                  </a:cubicBezTo>
                  <a:cubicBezTo>
                    <a:pt x="92852" y="52942"/>
                    <a:pt x="70861" y="71675"/>
                    <a:pt x="64345" y="95295"/>
                  </a:cubicBezTo>
                  <a:lnTo>
                    <a:pt x="180002" y="95295"/>
                  </a:lnTo>
                  <a:close/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B62D1F5-BE50-884E-877B-8D53F59B0DEE}"/>
                </a:ext>
              </a:extLst>
            </p:cNvPr>
            <p:cNvSpPr/>
            <p:nvPr/>
          </p:nvSpPr>
          <p:spPr>
            <a:xfrm>
              <a:off x="6294734" y="2895509"/>
              <a:ext cx="180816" cy="233758"/>
            </a:xfrm>
            <a:custGeom>
              <a:avLst/>
              <a:gdLst>
                <a:gd name="connsiteX0" fmla="*/ 180817 w 180816"/>
                <a:gd name="connsiteY0" fmla="*/ 82263 h 233758"/>
                <a:gd name="connsiteX1" fmla="*/ 180817 w 180816"/>
                <a:gd name="connsiteY1" fmla="*/ 233759 h 233758"/>
                <a:gd name="connsiteX2" fmla="*/ 120545 w 180816"/>
                <a:gd name="connsiteY2" fmla="*/ 233759 h 233758"/>
                <a:gd name="connsiteX3" fmla="*/ 120545 w 180816"/>
                <a:gd name="connsiteY3" fmla="*/ 89594 h 233758"/>
                <a:gd name="connsiteX4" fmla="*/ 88779 w 180816"/>
                <a:gd name="connsiteY4" fmla="*/ 57014 h 233758"/>
                <a:gd name="connsiteX5" fmla="*/ 60272 w 180816"/>
                <a:gd name="connsiteY5" fmla="*/ 74933 h 233758"/>
                <a:gd name="connsiteX6" fmla="*/ 60272 w 180816"/>
                <a:gd name="connsiteY6" fmla="*/ 233759 h 233758"/>
                <a:gd name="connsiteX7" fmla="*/ 0 w 180816"/>
                <a:gd name="connsiteY7" fmla="*/ 233759 h 233758"/>
                <a:gd name="connsiteX8" fmla="*/ 0 w 180816"/>
                <a:gd name="connsiteY8" fmla="*/ 6516 h 233758"/>
                <a:gd name="connsiteX9" fmla="*/ 60272 w 180816"/>
                <a:gd name="connsiteY9" fmla="*/ 6516 h 233758"/>
                <a:gd name="connsiteX10" fmla="*/ 60272 w 180816"/>
                <a:gd name="connsiteY10" fmla="*/ 16290 h 233758"/>
                <a:gd name="connsiteX11" fmla="*/ 105069 w 180816"/>
                <a:gd name="connsiteY11" fmla="*/ 0 h 233758"/>
                <a:gd name="connsiteX12" fmla="*/ 180817 w 180816"/>
                <a:gd name="connsiteY12" fmla="*/ 82263 h 23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816" h="233758">
                  <a:moveTo>
                    <a:pt x="180817" y="82263"/>
                  </a:moveTo>
                  <a:lnTo>
                    <a:pt x="180817" y="233759"/>
                  </a:lnTo>
                  <a:lnTo>
                    <a:pt x="120545" y="233759"/>
                  </a:lnTo>
                  <a:lnTo>
                    <a:pt x="120545" y="89594"/>
                  </a:lnTo>
                  <a:cubicBezTo>
                    <a:pt x="120545" y="70861"/>
                    <a:pt x="109142" y="57014"/>
                    <a:pt x="88779" y="57014"/>
                  </a:cubicBezTo>
                  <a:cubicBezTo>
                    <a:pt x="76562" y="57014"/>
                    <a:pt x="65159" y="65159"/>
                    <a:pt x="60272" y="74933"/>
                  </a:cubicBezTo>
                  <a:lnTo>
                    <a:pt x="60272" y="233759"/>
                  </a:lnTo>
                  <a:lnTo>
                    <a:pt x="0" y="233759"/>
                  </a:lnTo>
                  <a:lnTo>
                    <a:pt x="0" y="6516"/>
                  </a:lnTo>
                  <a:lnTo>
                    <a:pt x="60272" y="6516"/>
                  </a:lnTo>
                  <a:lnTo>
                    <a:pt x="60272" y="16290"/>
                  </a:lnTo>
                  <a:cubicBezTo>
                    <a:pt x="70861" y="7330"/>
                    <a:pt x="85521" y="0"/>
                    <a:pt x="105069" y="0"/>
                  </a:cubicBezTo>
                  <a:cubicBezTo>
                    <a:pt x="153124" y="815"/>
                    <a:pt x="180817" y="36652"/>
                    <a:pt x="180817" y="82263"/>
                  </a:cubicBezTo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620A455-658D-4D74-7D9A-A7C152FE86B1}"/>
                </a:ext>
              </a:extLst>
            </p:cNvPr>
            <p:cNvSpPr/>
            <p:nvPr/>
          </p:nvSpPr>
          <p:spPr>
            <a:xfrm>
              <a:off x="6508945" y="2895509"/>
              <a:ext cx="243869" cy="238645"/>
            </a:xfrm>
            <a:custGeom>
              <a:avLst/>
              <a:gdLst>
                <a:gd name="connsiteX0" fmla="*/ 242718 w 243869"/>
                <a:gd name="connsiteY0" fmla="*/ 142536 h 238645"/>
                <a:gd name="connsiteX1" fmla="*/ 64345 w 243869"/>
                <a:gd name="connsiteY1" fmla="*/ 142536 h 238645"/>
                <a:gd name="connsiteX2" fmla="*/ 122988 w 243869"/>
                <a:gd name="connsiteY2" fmla="*/ 185703 h 238645"/>
                <a:gd name="connsiteX3" fmla="*/ 179188 w 243869"/>
                <a:gd name="connsiteY3" fmla="*/ 158825 h 238645"/>
                <a:gd name="connsiteX4" fmla="*/ 223985 w 243869"/>
                <a:gd name="connsiteY4" fmla="*/ 190590 h 238645"/>
                <a:gd name="connsiteX5" fmla="*/ 122173 w 243869"/>
                <a:gd name="connsiteY5" fmla="*/ 238645 h 238645"/>
                <a:gd name="connsiteX6" fmla="*/ 0 w 243869"/>
                <a:gd name="connsiteY6" fmla="*/ 120544 h 238645"/>
                <a:gd name="connsiteX7" fmla="*/ 122173 w 243869"/>
                <a:gd name="connsiteY7" fmla="*/ 0 h 238645"/>
                <a:gd name="connsiteX8" fmla="*/ 243532 w 243869"/>
                <a:gd name="connsiteY8" fmla="*/ 120544 h 238645"/>
                <a:gd name="connsiteX9" fmla="*/ 242718 w 243869"/>
                <a:gd name="connsiteY9" fmla="*/ 142536 h 238645"/>
                <a:gd name="connsiteX10" fmla="*/ 180002 w 243869"/>
                <a:gd name="connsiteY10" fmla="*/ 95295 h 238645"/>
                <a:gd name="connsiteX11" fmla="*/ 122173 w 243869"/>
                <a:gd name="connsiteY11" fmla="*/ 52942 h 238645"/>
                <a:gd name="connsiteX12" fmla="*/ 64345 w 243869"/>
                <a:gd name="connsiteY12" fmla="*/ 95295 h 238645"/>
                <a:gd name="connsiteX13" fmla="*/ 180002 w 243869"/>
                <a:gd name="connsiteY13" fmla="*/ 95295 h 23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3869" h="238645">
                  <a:moveTo>
                    <a:pt x="242718" y="142536"/>
                  </a:moveTo>
                  <a:lnTo>
                    <a:pt x="64345" y="142536"/>
                  </a:lnTo>
                  <a:cubicBezTo>
                    <a:pt x="70860" y="169414"/>
                    <a:pt x="94481" y="185703"/>
                    <a:pt x="122988" y="185703"/>
                  </a:cubicBezTo>
                  <a:cubicBezTo>
                    <a:pt x="145794" y="185703"/>
                    <a:pt x="168599" y="174301"/>
                    <a:pt x="179188" y="158825"/>
                  </a:cubicBezTo>
                  <a:lnTo>
                    <a:pt x="223985" y="190590"/>
                  </a:lnTo>
                  <a:cubicBezTo>
                    <a:pt x="202808" y="219098"/>
                    <a:pt x="166156" y="238645"/>
                    <a:pt x="122173" y="238645"/>
                  </a:cubicBezTo>
                  <a:cubicBezTo>
                    <a:pt x="48869" y="238645"/>
                    <a:pt x="0" y="188147"/>
                    <a:pt x="0" y="120544"/>
                  </a:cubicBezTo>
                  <a:cubicBezTo>
                    <a:pt x="0" y="50498"/>
                    <a:pt x="50498" y="0"/>
                    <a:pt x="122173" y="0"/>
                  </a:cubicBezTo>
                  <a:cubicBezTo>
                    <a:pt x="194663" y="0"/>
                    <a:pt x="243532" y="52942"/>
                    <a:pt x="243532" y="120544"/>
                  </a:cubicBezTo>
                  <a:cubicBezTo>
                    <a:pt x="244347" y="127875"/>
                    <a:pt x="243532" y="138463"/>
                    <a:pt x="242718" y="142536"/>
                  </a:cubicBezTo>
                  <a:moveTo>
                    <a:pt x="180002" y="95295"/>
                  </a:moveTo>
                  <a:cubicBezTo>
                    <a:pt x="174301" y="70861"/>
                    <a:pt x="152309" y="52942"/>
                    <a:pt x="122173" y="52942"/>
                  </a:cubicBezTo>
                  <a:cubicBezTo>
                    <a:pt x="92852" y="52942"/>
                    <a:pt x="70860" y="71675"/>
                    <a:pt x="64345" y="95295"/>
                  </a:cubicBezTo>
                  <a:lnTo>
                    <a:pt x="180002" y="95295"/>
                  </a:lnTo>
                  <a:close/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209A13E0-46E0-A15E-9D22-556485A462B5}"/>
                </a:ext>
              </a:extLst>
            </p:cNvPr>
            <p:cNvSpPr/>
            <p:nvPr/>
          </p:nvSpPr>
          <p:spPr>
            <a:xfrm>
              <a:off x="6779355" y="2791254"/>
              <a:ext cx="236201" cy="343714"/>
            </a:xfrm>
            <a:custGeom>
              <a:avLst/>
              <a:gdLst>
                <a:gd name="connsiteX0" fmla="*/ 175930 w 236201"/>
                <a:gd name="connsiteY0" fmla="*/ 0 h 343714"/>
                <a:gd name="connsiteX1" fmla="*/ 236202 w 236201"/>
                <a:gd name="connsiteY1" fmla="*/ 0 h 343714"/>
                <a:gd name="connsiteX2" fmla="*/ 236202 w 236201"/>
                <a:gd name="connsiteY2" fmla="*/ 338013 h 343714"/>
                <a:gd name="connsiteX3" fmla="*/ 176744 w 236201"/>
                <a:gd name="connsiteY3" fmla="*/ 338013 h 343714"/>
                <a:gd name="connsiteX4" fmla="*/ 176744 w 236201"/>
                <a:gd name="connsiteY4" fmla="*/ 330682 h 343714"/>
                <a:gd name="connsiteX5" fmla="*/ 119730 w 236201"/>
                <a:gd name="connsiteY5" fmla="*/ 343714 h 343714"/>
                <a:gd name="connsiteX6" fmla="*/ 0 w 236201"/>
                <a:gd name="connsiteY6" fmla="*/ 223985 h 343714"/>
                <a:gd name="connsiteX7" fmla="*/ 119730 w 236201"/>
                <a:gd name="connsiteY7" fmla="*/ 105069 h 343714"/>
                <a:gd name="connsiteX8" fmla="*/ 175930 w 236201"/>
                <a:gd name="connsiteY8" fmla="*/ 118915 h 343714"/>
                <a:gd name="connsiteX9" fmla="*/ 175930 w 236201"/>
                <a:gd name="connsiteY9" fmla="*/ 0 h 343714"/>
                <a:gd name="connsiteX10" fmla="*/ 175930 w 236201"/>
                <a:gd name="connsiteY10" fmla="*/ 261451 h 343714"/>
                <a:gd name="connsiteX11" fmla="*/ 175930 w 236201"/>
                <a:gd name="connsiteY11" fmla="*/ 187333 h 343714"/>
                <a:gd name="connsiteX12" fmla="*/ 123802 w 236201"/>
                <a:gd name="connsiteY12" fmla="*/ 161269 h 343714"/>
                <a:gd name="connsiteX13" fmla="*/ 61087 w 236201"/>
                <a:gd name="connsiteY13" fmla="*/ 223985 h 343714"/>
                <a:gd name="connsiteX14" fmla="*/ 123802 w 236201"/>
                <a:gd name="connsiteY14" fmla="*/ 287515 h 343714"/>
                <a:gd name="connsiteX15" fmla="*/ 175930 w 236201"/>
                <a:gd name="connsiteY15" fmla="*/ 261451 h 34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6201" h="343714">
                  <a:moveTo>
                    <a:pt x="175930" y="0"/>
                  </a:moveTo>
                  <a:lnTo>
                    <a:pt x="236202" y="0"/>
                  </a:lnTo>
                  <a:lnTo>
                    <a:pt x="236202" y="338013"/>
                  </a:lnTo>
                  <a:lnTo>
                    <a:pt x="176744" y="338013"/>
                  </a:lnTo>
                  <a:lnTo>
                    <a:pt x="176744" y="330682"/>
                  </a:lnTo>
                  <a:cubicBezTo>
                    <a:pt x="159640" y="339642"/>
                    <a:pt x="140092" y="343714"/>
                    <a:pt x="119730" y="343714"/>
                  </a:cubicBezTo>
                  <a:cubicBezTo>
                    <a:pt x="53756" y="343714"/>
                    <a:pt x="0" y="294030"/>
                    <a:pt x="0" y="223985"/>
                  </a:cubicBezTo>
                  <a:cubicBezTo>
                    <a:pt x="0" y="154753"/>
                    <a:pt x="53756" y="105069"/>
                    <a:pt x="119730" y="105069"/>
                  </a:cubicBezTo>
                  <a:cubicBezTo>
                    <a:pt x="140907" y="105069"/>
                    <a:pt x="159640" y="109956"/>
                    <a:pt x="175930" y="118915"/>
                  </a:cubicBezTo>
                  <a:lnTo>
                    <a:pt x="175930" y="0"/>
                  </a:lnTo>
                  <a:close/>
                  <a:moveTo>
                    <a:pt x="175930" y="261451"/>
                  </a:moveTo>
                  <a:lnTo>
                    <a:pt x="175930" y="187333"/>
                  </a:lnTo>
                  <a:cubicBezTo>
                    <a:pt x="166156" y="172672"/>
                    <a:pt x="146608" y="161269"/>
                    <a:pt x="123802" y="161269"/>
                  </a:cubicBezTo>
                  <a:cubicBezTo>
                    <a:pt x="87965" y="161269"/>
                    <a:pt x="61087" y="188147"/>
                    <a:pt x="61087" y="223985"/>
                  </a:cubicBezTo>
                  <a:cubicBezTo>
                    <a:pt x="61087" y="260637"/>
                    <a:pt x="87965" y="287515"/>
                    <a:pt x="123802" y="287515"/>
                  </a:cubicBezTo>
                  <a:cubicBezTo>
                    <a:pt x="146608" y="287515"/>
                    <a:pt x="165341" y="276112"/>
                    <a:pt x="175930" y="261451"/>
                  </a:cubicBezTo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50D6F6B-3EC7-4694-BE55-1C3CA933B286}"/>
                </a:ext>
              </a:extLst>
            </p:cNvPr>
            <p:cNvSpPr/>
            <p:nvPr/>
          </p:nvSpPr>
          <p:spPr>
            <a:xfrm>
              <a:off x="7044879" y="2895509"/>
              <a:ext cx="243532" cy="238645"/>
            </a:xfrm>
            <a:custGeom>
              <a:avLst/>
              <a:gdLst>
                <a:gd name="connsiteX0" fmla="*/ 242718 w 243532"/>
                <a:gd name="connsiteY0" fmla="*/ 142536 h 238645"/>
                <a:gd name="connsiteX1" fmla="*/ 64345 w 243532"/>
                <a:gd name="connsiteY1" fmla="*/ 142536 h 238645"/>
                <a:gd name="connsiteX2" fmla="*/ 122988 w 243532"/>
                <a:gd name="connsiteY2" fmla="*/ 185703 h 238645"/>
                <a:gd name="connsiteX3" fmla="*/ 179188 w 243532"/>
                <a:gd name="connsiteY3" fmla="*/ 158825 h 238645"/>
                <a:gd name="connsiteX4" fmla="*/ 223985 w 243532"/>
                <a:gd name="connsiteY4" fmla="*/ 190590 h 238645"/>
                <a:gd name="connsiteX5" fmla="*/ 122173 w 243532"/>
                <a:gd name="connsiteY5" fmla="*/ 238645 h 238645"/>
                <a:gd name="connsiteX6" fmla="*/ 0 w 243532"/>
                <a:gd name="connsiteY6" fmla="*/ 120544 h 238645"/>
                <a:gd name="connsiteX7" fmla="*/ 122173 w 243532"/>
                <a:gd name="connsiteY7" fmla="*/ 0 h 238645"/>
                <a:gd name="connsiteX8" fmla="*/ 243532 w 243532"/>
                <a:gd name="connsiteY8" fmla="*/ 120544 h 238645"/>
                <a:gd name="connsiteX9" fmla="*/ 242718 w 243532"/>
                <a:gd name="connsiteY9" fmla="*/ 142536 h 238645"/>
                <a:gd name="connsiteX10" fmla="*/ 180002 w 243532"/>
                <a:gd name="connsiteY10" fmla="*/ 95295 h 238645"/>
                <a:gd name="connsiteX11" fmla="*/ 122173 w 243532"/>
                <a:gd name="connsiteY11" fmla="*/ 52942 h 238645"/>
                <a:gd name="connsiteX12" fmla="*/ 64345 w 243532"/>
                <a:gd name="connsiteY12" fmla="*/ 95295 h 238645"/>
                <a:gd name="connsiteX13" fmla="*/ 180002 w 243532"/>
                <a:gd name="connsiteY13" fmla="*/ 95295 h 23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3532" h="238645">
                  <a:moveTo>
                    <a:pt x="242718" y="142536"/>
                  </a:moveTo>
                  <a:lnTo>
                    <a:pt x="64345" y="142536"/>
                  </a:lnTo>
                  <a:cubicBezTo>
                    <a:pt x="70861" y="169414"/>
                    <a:pt x="94481" y="185703"/>
                    <a:pt x="122988" y="185703"/>
                  </a:cubicBezTo>
                  <a:cubicBezTo>
                    <a:pt x="145794" y="185703"/>
                    <a:pt x="168599" y="174301"/>
                    <a:pt x="179188" y="158825"/>
                  </a:cubicBezTo>
                  <a:lnTo>
                    <a:pt x="223985" y="190590"/>
                  </a:lnTo>
                  <a:cubicBezTo>
                    <a:pt x="202808" y="219098"/>
                    <a:pt x="166156" y="238645"/>
                    <a:pt x="122173" y="238645"/>
                  </a:cubicBezTo>
                  <a:cubicBezTo>
                    <a:pt x="48869" y="238645"/>
                    <a:pt x="0" y="188147"/>
                    <a:pt x="0" y="120544"/>
                  </a:cubicBezTo>
                  <a:cubicBezTo>
                    <a:pt x="0" y="50498"/>
                    <a:pt x="50498" y="0"/>
                    <a:pt x="122173" y="0"/>
                  </a:cubicBezTo>
                  <a:cubicBezTo>
                    <a:pt x="194663" y="0"/>
                    <a:pt x="243532" y="52942"/>
                    <a:pt x="243532" y="120544"/>
                  </a:cubicBezTo>
                  <a:cubicBezTo>
                    <a:pt x="243532" y="127875"/>
                    <a:pt x="243532" y="138463"/>
                    <a:pt x="242718" y="142536"/>
                  </a:cubicBezTo>
                  <a:moveTo>
                    <a:pt x="180002" y="95295"/>
                  </a:moveTo>
                  <a:cubicBezTo>
                    <a:pt x="174301" y="70861"/>
                    <a:pt x="152310" y="52942"/>
                    <a:pt x="122173" y="52942"/>
                  </a:cubicBezTo>
                  <a:cubicBezTo>
                    <a:pt x="92852" y="52942"/>
                    <a:pt x="70861" y="71675"/>
                    <a:pt x="64345" y="95295"/>
                  </a:cubicBezTo>
                  <a:lnTo>
                    <a:pt x="180002" y="95295"/>
                  </a:lnTo>
                  <a:close/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84EC60E-6DD3-EA81-422B-E9180431BDF6}"/>
                </a:ext>
              </a:extLst>
            </p:cNvPr>
            <p:cNvSpPr/>
            <p:nvPr/>
          </p:nvSpPr>
          <p:spPr>
            <a:xfrm>
              <a:off x="4915804" y="2769758"/>
              <a:ext cx="342447" cy="126565"/>
            </a:xfrm>
            <a:custGeom>
              <a:avLst/>
              <a:gdLst>
                <a:gd name="connsiteX0" fmla="*/ 0 w 342447"/>
                <a:gd name="connsiteY0" fmla="*/ 28827 h 126565"/>
                <a:gd name="connsiteX1" fmla="*/ 15475 w 342447"/>
                <a:gd name="connsiteY1" fmla="*/ 11722 h 126565"/>
                <a:gd name="connsiteX2" fmla="*/ 69232 w 342447"/>
                <a:gd name="connsiteY2" fmla="*/ 1948 h 126565"/>
                <a:gd name="connsiteX3" fmla="*/ 126246 w 342447"/>
                <a:gd name="connsiteY3" fmla="*/ 320 h 126565"/>
                <a:gd name="connsiteX4" fmla="*/ 183260 w 342447"/>
                <a:gd name="connsiteY4" fmla="*/ 7650 h 126565"/>
                <a:gd name="connsiteX5" fmla="*/ 255750 w 342447"/>
                <a:gd name="connsiteY5" fmla="*/ 31270 h 126565"/>
                <a:gd name="connsiteX6" fmla="*/ 289958 w 342447"/>
                <a:gd name="connsiteY6" fmla="*/ 52447 h 126565"/>
                <a:gd name="connsiteX7" fmla="*/ 333941 w 342447"/>
                <a:gd name="connsiteY7" fmla="*/ 103760 h 126565"/>
                <a:gd name="connsiteX8" fmla="*/ 342085 w 342447"/>
                <a:gd name="connsiteY8" fmla="*/ 124936 h 126565"/>
                <a:gd name="connsiteX9" fmla="*/ 342085 w 342447"/>
                <a:gd name="connsiteY9" fmla="*/ 126565 h 126565"/>
                <a:gd name="connsiteX10" fmla="*/ 340456 w 342447"/>
                <a:gd name="connsiteY10" fmla="*/ 124936 h 126565"/>
                <a:gd name="connsiteX11" fmla="*/ 284257 w 342447"/>
                <a:gd name="connsiteY11" fmla="*/ 66293 h 126565"/>
                <a:gd name="connsiteX12" fmla="*/ 216654 w 342447"/>
                <a:gd name="connsiteY12" fmla="*/ 41044 h 126565"/>
                <a:gd name="connsiteX13" fmla="*/ 173486 w 342447"/>
                <a:gd name="connsiteY13" fmla="*/ 34528 h 126565"/>
                <a:gd name="connsiteX14" fmla="*/ 111585 w 342447"/>
                <a:gd name="connsiteY14" fmla="*/ 32899 h 126565"/>
                <a:gd name="connsiteX15" fmla="*/ 59458 w 342447"/>
                <a:gd name="connsiteY15" fmla="*/ 38600 h 126565"/>
                <a:gd name="connsiteX16" fmla="*/ 19548 w 342447"/>
                <a:gd name="connsiteY16" fmla="*/ 46745 h 126565"/>
                <a:gd name="connsiteX17" fmla="*/ 0 w 342447"/>
                <a:gd name="connsiteY17" fmla="*/ 28827 h 126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2447" h="126565">
                  <a:moveTo>
                    <a:pt x="0" y="28827"/>
                  </a:moveTo>
                  <a:cubicBezTo>
                    <a:pt x="0" y="19867"/>
                    <a:pt x="4887" y="14166"/>
                    <a:pt x="15475" y="11722"/>
                  </a:cubicBezTo>
                  <a:cubicBezTo>
                    <a:pt x="33394" y="7650"/>
                    <a:pt x="51313" y="4392"/>
                    <a:pt x="69232" y="1948"/>
                  </a:cubicBezTo>
                  <a:cubicBezTo>
                    <a:pt x="87965" y="320"/>
                    <a:pt x="106698" y="-495"/>
                    <a:pt x="126246" y="320"/>
                  </a:cubicBezTo>
                  <a:cubicBezTo>
                    <a:pt x="144979" y="1134"/>
                    <a:pt x="164527" y="3577"/>
                    <a:pt x="183260" y="7650"/>
                  </a:cubicBezTo>
                  <a:cubicBezTo>
                    <a:pt x="208509" y="12537"/>
                    <a:pt x="232944" y="19867"/>
                    <a:pt x="255750" y="31270"/>
                  </a:cubicBezTo>
                  <a:cubicBezTo>
                    <a:pt x="267967" y="36972"/>
                    <a:pt x="279370" y="44302"/>
                    <a:pt x="289958" y="52447"/>
                  </a:cubicBezTo>
                  <a:cubicBezTo>
                    <a:pt x="308691" y="66293"/>
                    <a:pt x="323352" y="83397"/>
                    <a:pt x="333941" y="103760"/>
                  </a:cubicBezTo>
                  <a:cubicBezTo>
                    <a:pt x="337199" y="110276"/>
                    <a:pt x="340456" y="117606"/>
                    <a:pt x="342085" y="124936"/>
                  </a:cubicBezTo>
                  <a:cubicBezTo>
                    <a:pt x="342085" y="125751"/>
                    <a:pt x="342900" y="126565"/>
                    <a:pt x="342085" y="126565"/>
                  </a:cubicBezTo>
                  <a:cubicBezTo>
                    <a:pt x="341271" y="126565"/>
                    <a:pt x="341271" y="126565"/>
                    <a:pt x="340456" y="124936"/>
                  </a:cubicBezTo>
                  <a:cubicBezTo>
                    <a:pt x="329054" y="98058"/>
                    <a:pt x="308691" y="80139"/>
                    <a:pt x="284257" y="66293"/>
                  </a:cubicBezTo>
                  <a:cubicBezTo>
                    <a:pt x="263080" y="54076"/>
                    <a:pt x="240274" y="46745"/>
                    <a:pt x="216654" y="41044"/>
                  </a:cubicBezTo>
                  <a:cubicBezTo>
                    <a:pt x="202808" y="37786"/>
                    <a:pt x="188147" y="36157"/>
                    <a:pt x="173486" y="34528"/>
                  </a:cubicBezTo>
                  <a:cubicBezTo>
                    <a:pt x="153124" y="32085"/>
                    <a:pt x="131947" y="32085"/>
                    <a:pt x="111585" y="32899"/>
                  </a:cubicBezTo>
                  <a:cubicBezTo>
                    <a:pt x="94481" y="33714"/>
                    <a:pt x="76562" y="35342"/>
                    <a:pt x="59458" y="38600"/>
                  </a:cubicBezTo>
                  <a:cubicBezTo>
                    <a:pt x="45611" y="41044"/>
                    <a:pt x="33394" y="44302"/>
                    <a:pt x="19548" y="46745"/>
                  </a:cubicBezTo>
                  <a:cubicBezTo>
                    <a:pt x="11403" y="47560"/>
                    <a:pt x="0" y="41859"/>
                    <a:pt x="0" y="28827"/>
                  </a:cubicBezTo>
                </a:path>
              </a:pathLst>
            </a:custGeom>
            <a:solidFill>
              <a:srgbClr val="75B5D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9AE1990-C5DA-9DAB-2ADA-94E714DC65EC}"/>
                </a:ext>
              </a:extLst>
            </p:cNvPr>
            <p:cNvSpPr/>
            <p:nvPr/>
          </p:nvSpPr>
          <p:spPr>
            <a:xfrm>
              <a:off x="4989108" y="2723117"/>
              <a:ext cx="241088" cy="103388"/>
            </a:xfrm>
            <a:custGeom>
              <a:avLst/>
              <a:gdLst>
                <a:gd name="connsiteX0" fmla="*/ 31765 w 241088"/>
                <a:gd name="connsiteY0" fmla="*/ 20897 h 103388"/>
                <a:gd name="connsiteX1" fmla="*/ 10588 w 241088"/>
                <a:gd name="connsiteY1" fmla="*/ 20897 h 103388"/>
                <a:gd name="connsiteX2" fmla="*/ 0 w 241088"/>
                <a:gd name="connsiteY2" fmla="*/ 11938 h 103388"/>
                <a:gd name="connsiteX3" fmla="*/ 9774 w 241088"/>
                <a:gd name="connsiteY3" fmla="*/ 535 h 103388"/>
                <a:gd name="connsiteX4" fmla="*/ 51313 w 241088"/>
                <a:gd name="connsiteY4" fmla="*/ 1350 h 103388"/>
                <a:gd name="connsiteX5" fmla="*/ 179188 w 241088"/>
                <a:gd name="connsiteY5" fmla="*/ 42074 h 103388"/>
                <a:gd name="connsiteX6" fmla="*/ 218283 w 241088"/>
                <a:gd name="connsiteY6" fmla="*/ 73025 h 103388"/>
                <a:gd name="connsiteX7" fmla="*/ 240274 w 241088"/>
                <a:gd name="connsiteY7" fmla="*/ 100717 h 103388"/>
                <a:gd name="connsiteX8" fmla="*/ 241089 w 241088"/>
                <a:gd name="connsiteY8" fmla="*/ 103161 h 103388"/>
                <a:gd name="connsiteX9" fmla="*/ 239460 w 241088"/>
                <a:gd name="connsiteY9" fmla="*/ 102346 h 103388"/>
                <a:gd name="connsiteX10" fmla="*/ 196292 w 241088"/>
                <a:gd name="connsiteY10" fmla="*/ 65694 h 103388"/>
                <a:gd name="connsiteX11" fmla="*/ 119730 w 241088"/>
                <a:gd name="connsiteY11" fmla="*/ 32300 h 103388"/>
                <a:gd name="connsiteX12" fmla="*/ 63530 w 241088"/>
                <a:gd name="connsiteY12" fmla="*/ 22526 h 103388"/>
                <a:gd name="connsiteX13" fmla="*/ 31765 w 241088"/>
                <a:gd name="connsiteY13" fmla="*/ 20897 h 10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088" h="103388">
                  <a:moveTo>
                    <a:pt x="31765" y="20897"/>
                  </a:moveTo>
                  <a:cubicBezTo>
                    <a:pt x="23620" y="20897"/>
                    <a:pt x="17104" y="20897"/>
                    <a:pt x="10588" y="20897"/>
                  </a:cubicBezTo>
                  <a:cubicBezTo>
                    <a:pt x="4887" y="20897"/>
                    <a:pt x="0" y="16825"/>
                    <a:pt x="0" y="11938"/>
                  </a:cubicBezTo>
                  <a:cubicBezTo>
                    <a:pt x="0" y="5422"/>
                    <a:pt x="4072" y="1350"/>
                    <a:pt x="9774" y="535"/>
                  </a:cubicBezTo>
                  <a:cubicBezTo>
                    <a:pt x="23620" y="-280"/>
                    <a:pt x="37466" y="-280"/>
                    <a:pt x="51313" y="1350"/>
                  </a:cubicBezTo>
                  <a:cubicBezTo>
                    <a:pt x="96924" y="5422"/>
                    <a:pt x="139278" y="18454"/>
                    <a:pt x="179188" y="42074"/>
                  </a:cubicBezTo>
                  <a:cubicBezTo>
                    <a:pt x="193848" y="51033"/>
                    <a:pt x="206880" y="61622"/>
                    <a:pt x="218283" y="73025"/>
                  </a:cubicBezTo>
                  <a:cubicBezTo>
                    <a:pt x="226428" y="81169"/>
                    <a:pt x="233758" y="90943"/>
                    <a:pt x="240274" y="100717"/>
                  </a:cubicBezTo>
                  <a:cubicBezTo>
                    <a:pt x="241089" y="101532"/>
                    <a:pt x="241089" y="102346"/>
                    <a:pt x="241089" y="103161"/>
                  </a:cubicBezTo>
                  <a:cubicBezTo>
                    <a:pt x="240274" y="103975"/>
                    <a:pt x="239460" y="102346"/>
                    <a:pt x="239460" y="102346"/>
                  </a:cubicBezTo>
                  <a:cubicBezTo>
                    <a:pt x="227242" y="87685"/>
                    <a:pt x="211767" y="75468"/>
                    <a:pt x="196292" y="65694"/>
                  </a:cubicBezTo>
                  <a:cubicBezTo>
                    <a:pt x="172672" y="50219"/>
                    <a:pt x="147422" y="39631"/>
                    <a:pt x="119730" y="32300"/>
                  </a:cubicBezTo>
                  <a:cubicBezTo>
                    <a:pt x="100997" y="27413"/>
                    <a:pt x="83078" y="24155"/>
                    <a:pt x="63530" y="22526"/>
                  </a:cubicBezTo>
                  <a:cubicBezTo>
                    <a:pt x="52942" y="21712"/>
                    <a:pt x="41539" y="21712"/>
                    <a:pt x="31765" y="20897"/>
                  </a:cubicBezTo>
                </a:path>
              </a:pathLst>
            </a:custGeom>
            <a:solidFill>
              <a:srgbClr val="75B5D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54068BE-6B07-43D6-E71B-938F2D5B24F1}"/>
                </a:ext>
              </a:extLst>
            </p:cNvPr>
            <p:cNvSpPr/>
            <p:nvPr/>
          </p:nvSpPr>
          <p:spPr>
            <a:xfrm>
              <a:off x="5020059" y="3098023"/>
              <a:ext cx="134078" cy="76378"/>
            </a:xfrm>
            <a:custGeom>
              <a:avLst/>
              <a:gdLst>
                <a:gd name="connsiteX0" fmla="*/ 0 w 134078"/>
                <a:gd name="connsiteY0" fmla="*/ 49163 h 76378"/>
                <a:gd name="connsiteX1" fmla="*/ 17104 w 134078"/>
                <a:gd name="connsiteY1" fmla="*/ 21471 h 76378"/>
                <a:gd name="connsiteX2" fmla="*/ 61087 w 134078"/>
                <a:gd name="connsiteY2" fmla="*/ 3552 h 76378"/>
                <a:gd name="connsiteX3" fmla="*/ 109142 w 134078"/>
                <a:gd name="connsiteY3" fmla="*/ 294 h 76378"/>
                <a:gd name="connsiteX4" fmla="*/ 127875 w 134078"/>
                <a:gd name="connsiteY4" fmla="*/ 5181 h 76378"/>
                <a:gd name="connsiteX5" fmla="*/ 133576 w 134078"/>
                <a:gd name="connsiteY5" fmla="*/ 18213 h 76378"/>
                <a:gd name="connsiteX6" fmla="*/ 122988 w 134078"/>
                <a:gd name="connsiteY6" fmla="*/ 25543 h 76378"/>
                <a:gd name="connsiteX7" fmla="*/ 90408 w 134078"/>
                <a:gd name="connsiteY7" fmla="*/ 25543 h 76378"/>
                <a:gd name="connsiteX8" fmla="*/ 48869 w 134078"/>
                <a:gd name="connsiteY8" fmla="*/ 32873 h 76378"/>
                <a:gd name="connsiteX9" fmla="*/ 24435 w 134078"/>
                <a:gd name="connsiteY9" fmla="*/ 42647 h 76378"/>
                <a:gd name="connsiteX10" fmla="*/ 20362 w 134078"/>
                <a:gd name="connsiteY10" fmla="*/ 74412 h 76378"/>
                <a:gd name="connsiteX11" fmla="*/ 21177 w 134078"/>
                <a:gd name="connsiteY11" fmla="*/ 76041 h 76378"/>
                <a:gd name="connsiteX12" fmla="*/ 19548 w 134078"/>
                <a:gd name="connsiteY12" fmla="*/ 75227 h 76378"/>
                <a:gd name="connsiteX13" fmla="*/ 0 w 134078"/>
                <a:gd name="connsiteY13" fmla="*/ 49163 h 76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4078" h="76378">
                  <a:moveTo>
                    <a:pt x="0" y="49163"/>
                  </a:moveTo>
                  <a:cubicBezTo>
                    <a:pt x="0" y="36131"/>
                    <a:pt x="8145" y="27986"/>
                    <a:pt x="17104" y="21471"/>
                  </a:cubicBezTo>
                  <a:cubicBezTo>
                    <a:pt x="31765" y="10882"/>
                    <a:pt x="43982" y="7624"/>
                    <a:pt x="61087" y="3552"/>
                  </a:cubicBezTo>
                  <a:cubicBezTo>
                    <a:pt x="74933" y="294"/>
                    <a:pt x="95295" y="-521"/>
                    <a:pt x="109142" y="294"/>
                  </a:cubicBezTo>
                  <a:cubicBezTo>
                    <a:pt x="115658" y="1108"/>
                    <a:pt x="122173" y="1923"/>
                    <a:pt x="127875" y="5181"/>
                  </a:cubicBezTo>
                  <a:cubicBezTo>
                    <a:pt x="132762" y="7624"/>
                    <a:pt x="135205" y="12511"/>
                    <a:pt x="133576" y="18213"/>
                  </a:cubicBezTo>
                  <a:cubicBezTo>
                    <a:pt x="131947" y="23100"/>
                    <a:pt x="127060" y="24728"/>
                    <a:pt x="122988" y="25543"/>
                  </a:cubicBezTo>
                  <a:cubicBezTo>
                    <a:pt x="112400" y="25543"/>
                    <a:pt x="101811" y="24728"/>
                    <a:pt x="90408" y="25543"/>
                  </a:cubicBezTo>
                  <a:cubicBezTo>
                    <a:pt x="75748" y="26358"/>
                    <a:pt x="62716" y="28801"/>
                    <a:pt x="48869" y="32873"/>
                  </a:cubicBezTo>
                  <a:cubicBezTo>
                    <a:pt x="39910" y="35317"/>
                    <a:pt x="31765" y="37760"/>
                    <a:pt x="24435" y="42647"/>
                  </a:cubicBezTo>
                  <a:cubicBezTo>
                    <a:pt x="11403" y="50792"/>
                    <a:pt x="9774" y="62195"/>
                    <a:pt x="20362" y="74412"/>
                  </a:cubicBezTo>
                  <a:cubicBezTo>
                    <a:pt x="21177" y="75227"/>
                    <a:pt x="21991" y="75227"/>
                    <a:pt x="21177" y="76041"/>
                  </a:cubicBezTo>
                  <a:cubicBezTo>
                    <a:pt x="20362" y="76856"/>
                    <a:pt x="19548" y="76041"/>
                    <a:pt x="19548" y="75227"/>
                  </a:cubicBezTo>
                  <a:cubicBezTo>
                    <a:pt x="11403" y="70340"/>
                    <a:pt x="815" y="63010"/>
                    <a:pt x="0" y="49163"/>
                  </a:cubicBezTo>
                </a:path>
              </a:pathLst>
            </a:custGeom>
            <a:solidFill>
              <a:srgbClr val="75B5D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D8EBDD6-E763-3FD7-B6C2-E8ACBC5628F9}"/>
                </a:ext>
              </a:extLst>
            </p:cNvPr>
            <p:cNvSpPr/>
            <p:nvPr/>
          </p:nvSpPr>
          <p:spPr>
            <a:xfrm>
              <a:off x="4803204" y="2839801"/>
              <a:ext cx="462856" cy="226751"/>
            </a:xfrm>
            <a:custGeom>
              <a:avLst/>
              <a:gdLst>
                <a:gd name="connsiteX0" fmla="*/ 27079 w 462856"/>
                <a:gd name="connsiteY0" fmla="*/ 224308 h 226751"/>
                <a:gd name="connsiteX1" fmla="*/ 27079 w 462856"/>
                <a:gd name="connsiteY1" fmla="*/ 226751 h 226751"/>
                <a:gd name="connsiteX2" fmla="*/ 25450 w 462856"/>
                <a:gd name="connsiteY2" fmla="*/ 225122 h 226751"/>
                <a:gd name="connsiteX3" fmla="*/ 25450 w 462856"/>
                <a:gd name="connsiteY3" fmla="*/ 225122 h 226751"/>
                <a:gd name="connsiteX4" fmla="*/ 201 w 462856"/>
                <a:gd name="connsiteY4" fmla="*/ 153447 h 226751"/>
                <a:gd name="connsiteX5" fmla="*/ 462831 w 462856"/>
                <a:gd name="connsiteY5" fmla="*/ 120868 h 226751"/>
                <a:gd name="connsiteX6" fmla="*/ 462831 w 462856"/>
                <a:gd name="connsiteY6" fmla="*/ 120868 h 226751"/>
                <a:gd name="connsiteX7" fmla="*/ 462016 w 462856"/>
                <a:gd name="connsiteY7" fmla="*/ 123311 h 226751"/>
                <a:gd name="connsiteX8" fmla="*/ 461202 w 462856"/>
                <a:gd name="connsiteY8" fmla="*/ 121682 h 226751"/>
                <a:gd name="connsiteX9" fmla="*/ 461202 w 462856"/>
                <a:gd name="connsiteY9" fmla="*/ 121682 h 226751"/>
                <a:gd name="connsiteX10" fmla="*/ 315408 w 462856"/>
                <a:gd name="connsiteY10" fmla="*/ 44306 h 226751"/>
                <a:gd name="connsiteX11" fmla="*/ 65360 w 462856"/>
                <a:gd name="connsiteY11" fmla="*/ 110279 h 226751"/>
                <a:gd name="connsiteX12" fmla="*/ 27079 w 462856"/>
                <a:gd name="connsiteY12" fmla="*/ 224308 h 226751"/>
                <a:gd name="connsiteX13" fmla="*/ 27079 w 462856"/>
                <a:gd name="connsiteY13" fmla="*/ 224308 h 22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2856" h="226751">
                  <a:moveTo>
                    <a:pt x="27079" y="224308"/>
                  </a:moveTo>
                  <a:cubicBezTo>
                    <a:pt x="27079" y="225122"/>
                    <a:pt x="27893" y="225937"/>
                    <a:pt x="27079" y="226751"/>
                  </a:cubicBezTo>
                  <a:cubicBezTo>
                    <a:pt x="26264" y="226751"/>
                    <a:pt x="25450" y="225937"/>
                    <a:pt x="25450" y="225122"/>
                  </a:cubicBezTo>
                  <a:lnTo>
                    <a:pt x="25450" y="225122"/>
                  </a:lnTo>
                  <a:cubicBezTo>
                    <a:pt x="9975" y="205574"/>
                    <a:pt x="1015" y="177067"/>
                    <a:pt x="201" y="153447"/>
                  </a:cubicBezTo>
                  <a:cubicBezTo>
                    <a:pt x="-11202" y="-30628"/>
                    <a:pt x="466903" y="-58320"/>
                    <a:pt x="462831" y="120868"/>
                  </a:cubicBezTo>
                  <a:lnTo>
                    <a:pt x="462831" y="120868"/>
                  </a:lnTo>
                  <a:cubicBezTo>
                    <a:pt x="462831" y="121682"/>
                    <a:pt x="462831" y="122497"/>
                    <a:pt x="462016" y="123311"/>
                  </a:cubicBezTo>
                  <a:cubicBezTo>
                    <a:pt x="461202" y="123311"/>
                    <a:pt x="461202" y="121682"/>
                    <a:pt x="461202" y="121682"/>
                  </a:cubicBezTo>
                  <a:lnTo>
                    <a:pt x="461202" y="121682"/>
                  </a:lnTo>
                  <a:cubicBezTo>
                    <a:pt x="448170" y="59781"/>
                    <a:pt x="369979" y="46749"/>
                    <a:pt x="315408" y="44306"/>
                  </a:cubicBezTo>
                  <a:cubicBezTo>
                    <a:pt x="229072" y="42677"/>
                    <a:pt x="136220" y="58152"/>
                    <a:pt x="65360" y="110279"/>
                  </a:cubicBezTo>
                  <a:cubicBezTo>
                    <a:pt x="28708" y="135528"/>
                    <a:pt x="12418" y="181954"/>
                    <a:pt x="27079" y="224308"/>
                  </a:cubicBezTo>
                  <a:lnTo>
                    <a:pt x="27079" y="224308"/>
                  </a:lnTo>
                  <a:close/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86BAEB2-1894-8844-0ACD-89A2C87E17E7}"/>
                </a:ext>
              </a:extLst>
            </p:cNvPr>
            <p:cNvSpPr/>
            <p:nvPr/>
          </p:nvSpPr>
          <p:spPr>
            <a:xfrm>
              <a:off x="4857169" y="2932796"/>
              <a:ext cx="399906" cy="232671"/>
            </a:xfrm>
            <a:custGeom>
              <a:avLst/>
              <a:gdLst>
                <a:gd name="connsiteX0" fmla="*/ 91215 w 399906"/>
                <a:gd name="connsiteY0" fmla="*/ 230680 h 232671"/>
                <a:gd name="connsiteX1" fmla="*/ 92844 w 399906"/>
                <a:gd name="connsiteY1" fmla="*/ 232309 h 232671"/>
                <a:gd name="connsiteX2" fmla="*/ 90400 w 399906"/>
                <a:gd name="connsiteY2" fmla="*/ 232309 h 232671"/>
                <a:gd name="connsiteX3" fmla="*/ 90400 w 399906"/>
                <a:gd name="connsiteY3" fmla="*/ 232309 h 232671"/>
                <a:gd name="connsiteX4" fmla="*/ 9766 w 399906"/>
                <a:gd name="connsiteY4" fmla="*/ 97104 h 232671"/>
                <a:gd name="connsiteX5" fmla="*/ 279362 w 399906"/>
                <a:gd name="connsiteY5" fmla="*/ 180 h 232671"/>
                <a:gd name="connsiteX6" fmla="*/ 399906 w 399906"/>
                <a:gd name="connsiteY6" fmla="*/ 68597 h 232671"/>
                <a:gd name="connsiteX7" fmla="*/ 399092 w 399906"/>
                <a:gd name="connsiteY7" fmla="*/ 85701 h 232671"/>
                <a:gd name="connsiteX8" fmla="*/ 399092 w 399906"/>
                <a:gd name="connsiteY8" fmla="*/ 85701 h 232671"/>
                <a:gd name="connsiteX9" fmla="*/ 398277 w 399906"/>
                <a:gd name="connsiteY9" fmla="*/ 88144 h 232671"/>
                <a:gd name="connsiteX10" fmla="*/ 397463 w 399906"/>
                <a:gd name="connsiteY10" fmla="*/ 86516 h 232671"/>
                <a:gd name="connsiteX11" fmla="*/ 397463 w 399906"/>
                <a:gd name="connsiteY11" fmla="*/ 86516 h 232671"/>
                <a:gd name="connsiteX12" fmla="*/ 42345 w 399906"/>
                <a:gd name="connsiteY12" fmla="*/ 159005 h 232671"/>
                <a:gd name="connsiteX13" fmla="*/ 91215 w 399906"/>
                <a:gd name="connsiteY13" fmla="*/ 230680 h 232671"/>
                <a:gd name="connsiteX14" fmla="*/ 91215 w 399906"/>
                <a:gd name="connsiteY14" fmla="*/ 230680 h 23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9906" h="232671">
                  <a:moveTo>
                    <a:pt x="91215" y="230680"/>
                  </a:moveTo>
                  <a:cubicBezTo>
                    <a:pt x="92029" y="231495"/>
                    <a:pt x="92844" y="231495"/>
                    <a:pt x="92844" y="232309"/>
                  </a:cubicBezTo>
                  <a:cubicBezTo>
                    <a:pt x="92844" y="233124"/>
                    <a:pt x="91215" y="232309"/>
                    <a:pt x="90400" y="232309"/>
                  </a:cubicBezTo>
                  <a:lnTo>
                    <a:pt x="90400" y="232309"/>
                  </a:lnTo>
                  <a:cubicBezTo>
                    <a:pt x="31757" y="223350"/>
                    <a:pt x="-22814" y="154118"/>
                    <a:pt x="9766" y="97104"/>
                  </a:cubicBezTo>
                  <a:cubicBezTo>
                    <a:pt x="58635" y="19727"/>
                    <a:pt x="194655" y="-2264"/>
                    <a:pt x="279362" y="180"/>
                  </a:cubicBezTo>
                  <a:cubicBezTo>
                    <a:pt x="324159" y="3437"/>
                    <a:pt x="394205" y="14026"/>
                    <a:pt x="399906" y="68597"/>
                  </a:cubicBezTo>
                  <a:cubicBezTo>
                    <a:pt x="399906" y="69411"/>
                    <a:pt x="399906" y="80814"/>
                    <a:pt x="399092" y="85701"/>
                  </a:cubicBezTo>
                  <a:lnTo>
                    <a:pt x="399092" y="85701"/>
                  </a:lnTo>
                  <a:cubicBezTo>
                    <a:pt x="399092" y="86516"/>
                    <a:pt x="399092" y="87330"/>
                    <a:pt x="398277" y="88144"/>
                  </a:cubicBezTo>
                  <a:cubicBezTo>
                    <a:pt x="397463" y="88144"/>
                    <a:pt x="397463" y="86516"/>
                    <a:pt x="397463" y="86516"/>
                  </a:cubicBezTo>
                  <a:lnTo>
                    <a:pt x="397463" y="86516"/>
                  </a:lnTo>
                  <a:cubicBezTo>
                    <a:pt x="364883" y="-8780"/>
                    <a:pt x="41531" y="58008"/>
                    <a:pt x="42345" y="159005"/>
                  </a:cubicBezTo>
                  <a:cubicBezTo>
                    <a:pt x="41531" y="193213"/>
                    <a:pt x="65151" y="215205"/>
                    <a:pt x="91215" y="230680"/>
                  </a:cubicBezTo>
                  <a:lnTo>
                    <a:pt x="91215" y="230680"/>
                  </a:lnTo>
                  <a:close/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BC86E01-55EE-8309-0168-4EEEFD2E6061}"/>
                </a:ext>
              </a:extLst>
            </p:cNvPr>
            <p:cNvSpPr/>
            <p:nvPr/>
          </p:nvSpPr>
          <p:spPr>
            <a:xfrm>
              <a:off x="4951154" y="3026642"/>
              <a:ext cx="235093" cy="139639"/>
            </a:xfrm>
            <a:custGeom>
              <a:avLst/>
              <a:gdLst>
                <a:gd name="connsiteX0" fmla="*/ 232617 w 235093"/>
                <a:gd name="connsiteY0" fmla="*/ 14661 h 139639"/>
                <a:gd name="connsiteX1" fmla="*/ 202481 w 235093"/>
                <a:gd name="connsiteY1" fmla="*/ 1629 h 139639"/>
                <a:gd name="connsiteX2" fmla="*/ 168272 w 235093"/>
                <a:gd name="connsiteY2" fmla="*/ 0 h 139639"/>
                <a:gd name="connsiteX3" fmla="*/ 166643 w 235093"/>
                <a:gd name="connsiteY3" fmla="*/ 0 h 139639"/>
                <a:gd name="connsiteX4" fmla="*/ 5374 w 235093"/>
                <a:gd name="connsiteY4" fmla="*/ 70046 h 139639"/>
                <a:gd name="connsiteX5" fmla="*/ 2931 w 235093"/>
                <a:gd name="connsiteY5" fmla="*/ 75747 h 139639"/>
                <a:gd name="connsiteX6" fmla="*/ 2931 w 235093"/>
                <a:gd name="connsiteY6" fmla="*/ 76562 h 139639"/>
                <a:gd name="connsiteX7" fmla="*/ 2116 w 235093"/>
                <a:gd name="connsiteY7" fmla="*/ 79005 h 139639"/>
                <a:gd name="connsiteX8" fmla="*/ 487 w 235093"/>
                <a:gd name="connsiteY8" fmla="*/ 99368 h 139639"/>
                <a:gd name="connsiteX9" fmla="*/ 35510 w 235093"/>
                <a:gd name="connsiteY9" fmla="*/ 139278 h 139639"/>
                <a:gd name="connsiteX10" fmla="*/ 37139 w 235093"/>
                <a:gd name="connsiteY10" fmla="*/ 139278 h 139639"/>
                <a:gd name="connsiteX11" fmla="*/ 36325 w 235093"/>
                <a:gd name="connsiteY11" fmla="*/ 136834 h 139639"/>
                <a:gd name="connsiteX12" fmla="*/ 29809 w 235093"/>
                <a:gd name="connsiteY12" fmla="*/ 128689 h 139639"/>
                <a:gd name="connsiteX13" fmla="*/ 22478 w 235093"/>
                <a:gd name="connsiteY13" fmla="*/ 105884 h 139639"/>
                <a:gd name="connsiteX14" fmla="*/ 22478 w 235093"/>
                <a:gd name="connsiteY14" fmla="*/ 104255 h 139639"/>
                <a:gd name="connsiteX15" fmla="*/ 197594 w 235093"/>
                <a:gd name="connsiteY15" fmla="*/ 40724 h 139639"/>
                <a:gd name="connsiteX16" fmla="*/ 234246 w 235093"/>
                <a:gd name="connsiteY16" fmla="*/ 25249 h 139639"/>
                <a:gd name="connsiteX17" fmla="*/ 232617 w 235093"/>
                <a:gd name="connsiteY17" fmla="*/ 14661 h 13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5093" h="139639">
                  <a:moveTo>
                    <a:pt x="232617" y="14661"/>
                  </a:moveTo>
                  <a:cubicBezTo>
                    <a:pt x="225286" y="4072"/>
                    <a:pt x="213883" y="3258"/>
                    <a:pt x="202481" y="1629"/>
                  </a:cubicBezTo>
                  <a:cubicBezTo>
                    <a:pt x="191892" y="0"/>
                    <a:pt x="178860" y="0"/>
                    <a:pt x="168272" y="0"/>
                  </a:cubicBezTo>
                  <a:cubicBezTo>
                    <a:pt x="167457" y="0"/>
                    <a:pt x="166643" y="0"/>
                    <a:pt x="166643" y="0"/>
                  </a:cubicBezTo>
                  <a:cubicBezTo>
                    <a:pt x="58316" y="3258"/>
                    <a:pt x="18406" y="45611"/>
                    <a:pt x="5374" y="70046"/>
                  </a:cubicBezTo>
                  <a:cubicBezTo>
                    <a:pt x="4560" y="71675"/>
                    <a:pt x="3745" y="73304"/>
                    <a:pt x="2931" y="75747"/>
                  </a:cubicBezTo>
                  <a:cubicBezTo>
                    <a:pt x="2931" y="75747"/>
                    <a:pt x="2931" y="76562"/>
                    <a:pt x="2931" y="76562"/>
                  </a:cubicBezTo>
                  <a:cubicBezTo>
                    <a:pt x="2931" y="77376"/>
                    <a:pt x="2116" y="78191"/>
                    <a:pt x="2116" y="79005"/>
                  </a:cubicBezTo>
                  <a:cubicBezTo>
                    <a:pt x="-327" y="85521"/>
                    <a:pt x="-327" y="92852"/>
                    <a:pt x="487" y="99368"/>
                  </a:cubicBezTo>
                  <a:cubicBezTo>
                    <a:pt x="4560" y="118915"/>
                    <a:pt x="20035" y="129504"/>
                    <a:pt x="35510" y="139278"/>
                  </a:cubicBezTo>
                  <a:cubicBezTo>
                    <a:pt x="36325" y="139278"/>
                    <a:pt x="37139" y="140092"/>
                    <a:pt x="37139" y="139278"/>
                  </a:cubicBezTo>
                  <a:cubicBezTo>
                    <a:pt x="37954" y="138463"/>
                    <a:pt x="37139" y="137649"/>
                    <a:pt x="36325" y="136834"/>
                  </a:cubicBezTo>
                  <a:cubicBezTo>
                    <a:pt x="33881" y="134391"/>
                    <a:pt x="32252" y="131947"/>
                    <a:pt x="29809" y="128689"/>
                  </a:cubicBezTo>
                  <a:cubicBezTo>
                    <a:pt x="24107" y="121359"/>
                    <a:pt x="21664" y="113214"/>
                    <a:pt x="22478" y="105884"/>
                  </a:cubicBezTo>
                  <a:cubicBezTo>
                    <a:pt x="22478" y="105884"/>
                    <a:pt x="22478" y="105069"/>
                    <a:pt x="22478" y="104255"/>
                  </a:cubicBezTo>
                  <a:cubicBezTo>
                    <a:pt x="22478" y="92852"/>
                    <a:pt x="57501" y="34208"/>
                    <a:pt x="197594" y="40724"/>
                  </a:cubicBezTo>
                  <a:cubicBezTo>
                    <a:pt x="214698" y="41539"/>
                    <a:pt x="230173" y="42353"/>
                    <a:pt x="234246" y="25249"/>
                  </a:cubicBezTo>
                  <a:cubicBezTo>
                    <a:pt x="235875" y="21991"/>
                    <a:pt x="235060" y="18733"/>
                    <a:pt x="232617" y="14661"/>
                  </a:cubicBezTo>
                </a:path>
              </a:pathLst>
            </a:custGeom>
            <a:solidFill>
              <a:srgbClr val="75B5D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275" y="1122363"/>
            <a:ext cx="9396274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275" y="3602038"/>
            <a:ext cx="93962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19781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8C2B-7B20-4A0E-B0D5-D1CAEB2D1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8FFA4-CCF7-45E7-9C03-08D4D9D4F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08163"/>
            <a:ext cx="9864726" cy="427305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1EFDDF-72A8-45F1-9084-BF9CA37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164E38-ABCC-B139-E1A4-CD5CC4CA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B6F86D-D4C6-1951-C406-3863E418D8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8862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Report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8C2B-7B20-4A0E-B0D5-D1CAEB2D1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8FFA4-CCF7-45E7-9C03-08D4D9D4F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08163"/>
            <a:ext cx="9864726" cy="427305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1EFDDF-72A8-45F1-9084-BF9CA37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164E38-ABCC-B139-E1A4-CD5CC4CA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B6F86D-D4C6-1951-C406-3863E418D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77779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B807AC-0F22-4795-94F8-EFEAAB305E73}"/>
              </a:ext>
            </a:extLst>
          </p:cNvPr>
          <p:cNvSpPr>
            <a:spLocks/>
          </p:cNvSpPr>
          <p:nvPr userDrawn="1"/>
        </p:nvSpPr>
        <p:spPr>
          <a:xfrm>
            <a:off x="-485192" y="-419387"/>
            <a:ext cx="11257157" cy="6500601"/>
          </a:xfrm>
          <a:prstGeom prst="roundRect">
            <a:avLst>
              <a:gd name="adj" fmla="val 69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D8C2B-7B20-4A0E-B0D5-D1CAEB2D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5125"/>
            <a:ext cx="986074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8FFA4-CCF7-45E7-9C03-08D4D9D4F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9860740" cy="42555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8917977-A3B0-9B01-C175-6329E2081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D03F44-0C1C-6611-9463-2DF19F7B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CEC0FF-5FE4-313A-028F-B26E0BC0F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02932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 - Report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B807AC-0F22-4795-94F8-EFEAAB305E73}"/>
              </a:ext>
            </a:extLst>
          </p:cNvPr>
          <p:cNvSpPr>
            <a:spLocks/>
          </p:cNvSpPr>
          <p:nvPr userDrawn="1"/>
        </p:nvSpPr>
        <p:spPr>
          <a:xfrm>
            <a:off x="-485192" y="-419387"/>
            <a:ext cx="11257157" cy="6500601"/>
          </a:xfrm>
          <a:prstGeom prst="roundRect">
            <a:avLst>
              <a:gd name="adj" fmla="val 69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D8C2B-7B20-4A0E-B0D5-D1CAEB2D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5125"/>
            <a:ext cx="9860740" cy="132556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8FFA4-CCF7-45E7-9C03-08D4D9D4F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9860740" cy="425559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8917977-A3B0-9B01-C175-6329E2081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D03F44-0C1C-6611-9463-2DF19F7B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CEC0FF-5FE4-313A-028F-B26E0BC0F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4849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B807AC-0F22-4795-94F8-EFEAAB305E73}"/>
              </a:ext>
            </a:extLst>
          </p:cNvPr>
          <p:cNvSpPr>
            <a:spLocks/>
          </p:cNvSpPr>
          <p:nvPr userDrawn="1"/>
        </p:nvSpPr>
        <p:spPr>
          <a:xfrm>
            <a:off x="-584718" y="-419387"/>
            <a:ext cx="11356683" cy="6500601"/>
          </a:xfrm>
          <a:prstGeom prst="roundRect">
            <a:avLst>
              <a:gd name="adj" fmla="val 692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D8C2B-7B20-4A0E-B0D5-D1CAEB2D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5125"/>
            <a:ext cx="986472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8FFA4-CCF7-45E7-9C03-08D4D9D4F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9864725" cy="425559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DD57503-A60E-78D9-82A0-C9F07879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CDB25D-586D-0CC0-86CA-A616BB828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5D1FBB6-351F-673B-850E-C74A6B610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5768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 - Report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B807AC-0F22-4795-94F8-EFEAAB305E73}"/>
              </a:ext>
            </a:extLst>
          </p:cNvPr>
          <p:cNvSpPr>
            <a:spLocks/>
          </p:cNvSpPr>
          <p:nvPr userDrawn="1"/>
        </p:nvSpPr>
        <p:spPr>
          <a:xfrm>
            <a:off x="-584718" y="-419387"/>
            <a:ext cx="11356683" cy="6500601"/>
          </a:xfrm>
          <a:prstGeom prst="roundRect">
            <a:avLst>
              <a:gd name="adj" fmla="val 692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D8C2B-7B20-4A0E-B0D5-D1CAEB2D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5125"/>
            <a:ext cx="9864725" cy="13255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8FFA4-CCF7-45E7-9C03-08D4D9D4F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9864725" cy="425559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DD57503-A60E-78D9-82A0-C9F07879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CDB25D-586D-0CC0-86CA-A616BB828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5D1FBB6-351F-673B-850E-C74A6B610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58296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1A5883BC-A51B-3D58-4DB6-99A91629FC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71" y="0"/>
            <a:ext cx="11726729" cy="68580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56CB950A-80CC-BB8F-4959-F1C88EC93B29}"/>
              </a:ext>
            </a:extLst>
          </p:cNvPr>
          <p:cNvSpPr/>
          <p:nvPr userDrawn="1"/>
        </p:nvSpPr>
        <p:spPr>
          <a:xfrm>
            <a:off x="-1" y="0"/>
            <a:ext cx="1219381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08CA1A-3241-450B-8D83-7F13F0956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460638"/>
            <a:ext cx="5858782" cy="4488101"/>
          </a:xfrm>
        </p:spPr>
        <p:txBody>
          <a:bodyPr anchor="b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66B1A-FBC6-4A3E-9BB6-87F384938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275" y="5108265"/>
            <a:ext cx="2771823" cy="69439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1B3F23-5729-B117-67EB-D26ED8E60A50}"/>
              </a:ext>
            </a:extLst>
          </p:cNvPr>
          <p:cNvGrpSpPr/>
          <p:nvPr userDrawn="1"/>
        </p:nvGrpSpPr>
        <p:grpSpPr>
          <a:xfrm>
            <a:off x="467234" y="5936427"/>
            <a:ext cx="446414" cy="433730"/>
            <a:chOff x="467234" y="5936427"/>
            <a:chExt cx="446414" cy="43373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7C4877B-6CED-8592-0E69-1F2C294FD646}"/>
                </a:ext>
              </a:extLst>
            </p:cNvPr>
            <p:cNvSpPr/>
            <p:nvPr/>
          </p:nvSpPr>
          <p:spPr>
            <a:xfrm>
              <a:off x="576647" y="5980713"/>
              <a:ext cx="330289" cy="122012"/>
            </a:xfrm>
            <a:custGeom>
              <a:avLst/>
              <a:gdLst>
                <a:gd name="connsiteX0" fmla="*/ 203 w 400337"/>
                <a:gd name="connsiteY0" fmla="*/ 33428 h 147889"/>
                <a:gd name="connsiteX1" fmla="*/ 18015 w 400337"/>
                <a:gd name="connsiteY1" fmla="*/ 13521 h 147889"/>
                <a:gd name="connsiteX2" fmla="*/ 80784 w 400337"/>
                <a:gd name="connsiteY2" fmla="*/ 2472 h 147889"/>
                <a:gd name="connsiteX3" fmla="*/ 147174 w 400337"/>
                <a:gd name="connsiteY3" fmla="*/ 376 h 147889"/>
                <a:gd name="connsiteX4" fmla="*/ 213753 w 400337"/>
                <a:gd name="connsiteY4" fmla="*/ 8472 h 147889"/>
                <a:gd name="connsiteX5" fmla="*/ 298621 w 400337"/>
                <a:gd name="connsiteY5" fmla="*/ 36190 h 147889"/>
                <a:gd name="connsiteX6" fmla="*/ 338531 w 400337"/>
                <a:gd name="connsiteY6" fmla="*/ 60955 h 147889"/>
                <a:gd name="connsiteX7" fmla="*/ 390061 w 400337"/>
                <a:gd name="connsiteY7" fmla="*/ 120963 h 147889"/>
                <a:gd name="connsiteX8" fmla="*/ 399967 w 400337"/>
                <a:gd name="connsiteY8" fmla="*/ 145632 h 147889"/>
                <a:gd name="connsiteX9" fmla="*/ 399967 w 400337"/>
                <a:gd name="connsiteY9" fmla="*/ 147823 h 147889"/>
                <a:gd name="connsiteX10" fmla="*/ 398443 w 400337"/>
                <a:gd name="connsiteY10" fmla="*/ 146299 h 147889"/>
                <a:gd name="connsiteX11" fmla="*/ 332625 w 400337"/>
                <a:gd name="connsiteY11" fmla="*/ 77338 h 147889"/>
                <a:gd name="connsiteX12" fmla="*/ 253854 w 400337"/>
                <a:gd name="connsiteY12" fmla="*/ 47811 h 147889"/>
                <a:gd name="connsiteX13" fmla="*/ 203276 w 400337"/>
                <a:gd name="connsiteY13" fmla="*/ 39714 h 147889"/>
                <a:gd name="connsiteX14" fmla="*/ 131076 w 400337"/>
                <a:gd name="connsiteY14" fmla="*/ 37619 h 147889"/>
                <a:gd name="connsiteX15" fmla="*/ 70021 w 400337"/>
                <a:gd name="connsiteY15" fmla="*/ 44001 h 147889"/>
                <a:gd name="connsiteX16" fmla="*/ 22968 w 400337"/>
                <a:gd name="connsiteY16" fmla="*/ 53621 h 147889"/>
                <a:gd name="connsiteX17" fmla="*/ 12 w 400337"/>
                <a:gd name="connsiteY17" fmla="*/ 33428 h 14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0337" h="147889">
                  <a:moveTo>
                    <a:pt x="203" y="33428"/>
                  </a:moveTo>
                  <a:cubicBezTo>
                    <a:pt x="393" y="22760"/>
                    <a:pt x="6299" y="16188"/>
                    <a:pt x="18015" y="13521"/>
                  </a:cubicBezTo>
                  <a:cubicBezTo>
                    <a:pt x="38779" y="8758"/>
                    <a:pt x="59544" y="4758"/>
                    <a:pt x="80784" y="2472"/>
                  </a:cubicBezTo>
                  <a:cubicBezTo>
                    <a:pt x="102882" y="90"/>
                    <a:pt x="125076" y="-481"/>
                    <a:pt x="147174" y="376"/>
                  </a:cubicBezTo>
                  <a:cubicBezTo>
                    <a:pt x="169557" y="1233"/>
                    <a:pt x="191751" y="4186"/>
                    <a:pt x="213753" y="8472"/>
                  </a:cubicBezTo>
                  <a:cubicBezTo>
                    <a:pt x="243281" y="14187"/>
                    <a:pt x="271665" y="23236"/>
                    <a:pt x="298621" y="36190"/>
                  </a:cubicBezTo>
                  <a:cubicBezTo>
                    <a:pt x="312718" y="42953"/>
                    <a:pt x="325958" y="51335"/>
                    <a:pt x="338531" y="60955"/>
                  </a:cubicBezTo>
                  <a:cubicBezTo>
                    <a:pt x="360057" y="77338"/>
                    <a:pt x="377774" y="96769"/>
                    <a:pt x="390061" y="120963"/>
                  </a:cubicBezTo>
                  <a:cubicBezTo>
                    <a:pt x="394062" y="128868"/>
                    <a:pt x="397491" y="137060"/>
                    <a:pt x="399967" y="145632"/>
                  </a:cubicBezTo>
                  <a:cubicBezTo>
                    <a:pt x="400253" y="146680"/>
                    <a:pt x="400634" y="147633"/>
                    <a:pt x="399967" y="147823"/>
                  </a:cubicBezTo>
                  <a:cubicBezTo>
                    <a:pt x="399300" y="148109"/>
                    <a:pt x="398919" y="147442"/>
                    <a:pt x="398443" y="146299"/>
                  </a:cubicBezTo>
                  <a:cubicBezTo>
                    <a:pt x="385013" y="115248"/>
                    <a:pt x="361296" y="93912"/>
                    <a:pt x="332625" y="77338"/>
                  </a:cubicBezTo>
                  <a:cubicBezTo>
                    <a:pt x="308051" y="63051"/>
                    <a:pt x="281381" y="54192"/>
                    <a:pt x="253854" y="47811"/>
                  </a:cubicBezTo>
                  <a:cubicBezTo>
                    <a:pt x="237280" y="44001"/>
                    <a:pt x="220326" y="41715"/>
                    <a:pt x="203276" y="39714"/>
                  </a:cubicBezTo>
                  <a:cubicBezTo>
                    <a:pt x="179178" y="36857"/>
                    <a:pt x="155079" y="36952"/>
                    <a:pt x="131076" y="37619"/>
                  </a:cubicBezTo>
                  <a:cubicBezTo>
                    <a:pt x="110598" y="38190"/>
                    <a:pt x="90309" y="40667"/>
                    <a:pt x="70021" y="44001"/>
                  </a:cubicBezTo>
                  <a:cubicBezTo>
                    <a:pt x="53733" y="46763"/>
                    <a:pt x="39160" y="50763"/>
                    <a:pt x="22968" y="53621"/>
                  </a:cubicBezTo>
                  <a:cubicBezTo>
                    <a:pt x="12966" y="55335"/>
                    <a:pt x="-464" y="48573"/>
                    <a:pt x="12" y="33428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C5972C9-2375-7110-959D-476ADF175128}"/>
                </a:ext>
              </a:extLst>
            </p:cNvPr>
            <p:cNvSpPr/>
            <p:nvPr/>
          </p:nvSpPr>
          <p:spPr>
            <a:xfrm>
              <a:off x="647539" y="5936427"/>
              <a:ext cx="232931" cy="99969"/>
            </a:xfrm>
            <a:custGeom>
              <a:avLst/>
              <a:gdLst>
                <a:gd name="connsiteX0" fmla="*/ 37052 w 282332"/>
                <a:gd name="connsiteY0" fmla="*/ 24051 h 121171"/>
                <a:gd name="connsiteX1" fmla="*/ 12002 w 282332"/>
                <a:gd name="connsiteY1" fmla="*/ 24051 h 121171"/>
                <a:gd name="connsiteX2" fmla="*/ 0 w 282332"/>
                <a:gd name="connsiteY2" fmla="*/ 13573 h 121171"/>
                <a:gd name="connsiteX3" fmla="*/ 11716 w 282332"/>
                <a:gd name="connsiteY3" fmla="*/ 524 h 121171"/>
                <a:gd name="connsiteX4" fmla="*/ 60579 w 282332"/>
                <a:gd name="connsiteY4" fmla="*/ 1381 h 121171"/>
                <a:gd name="connsiteX5" fmla="*/ 209645 w 282332"/>
                <a:gd name="connsiteY5" fmla="*/ 49483 h 121171"/>
                <a:gd name="connsiteX6" fmla="*/ 255746 w 282332"/>
                <a:gd name="connsiteY6" fmla="*/ 86154 h 121171"/>
                <a:gd name="connsiteX7" fmla="*/ 281464 w 282332"/>
                <a:gd name="connsiteY7" fmla="*/ 118444 h 121171"/>
                <a:gd name="connsiteX8" fmla="*/ 282035 w 282332"/>
                <a:gd name="connsiteY8" fmla="*/ 121015 h 121171"/>
                <a:gd name="connsiteX9" fmla="*/ 279845 w 282332"/>
                <a:gd name="connsiteY9" fmla="*/ 119872 h 121171"/>
                <a:gd name="connsiteX10" fmla="*/ 228981 w 282332"/>
                <a:gd name="connsiteY10" fmla="*/ 76629 h 121171"/>
                <a:gd name="connsiteX11" fmla="*/ 139922 w 282332"/>
                <a:gd name="connsiteY11" fmla="*/ 37481 h 121171"/>
                <a:gd name="connsiteX12" fmla="*/ 74676 w 282332"/>
                <a:gd name="connsiteY12" fmla="*/ 25670 h 121171"/>
                <a:gd name="connsiteX13" fmla="*/ 37147 w 282332"/>
                <a:gd name="connsiteY13" fmla="*/ 24146 h 12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2332" h="121171">
                  <a:moveTo>
                    <a:pt x="37052" y="24051"/>
                  </a:moveTo>
                  <a:cubicBezTo>
                    <a:pt x="27622" y="24051"/>
                    <a:pt x="19812" y="24051"/>
                    <a:pt x="12002" y="24051"/>
                  </a:cubicBezTo>
                  <a:cubicBezTo>
                    <a:pt x="5143" y="24051"/>
                    <a:pt x="0" y="19574"/>
                    <a:pt x="0" y="13573"/>
                  </a:cubicBezTo>
                  <a:cubicBezTo>
                    <a:pt x="0" y="6239"/>
                    <a:pt x="4763" y="1096"/>
                    <a:pt x="11716" y="524"/>
                  </a:cubicBezTo>
                  <a:cubicBezTo>
                    <a:pt x="27432" y="-428"/>
                    <a:pt x="44387" y="-47"/>
                    <a:pt x="60579" y="1381"/>
                  </a:cubicBezTo>
                  <a:cubicBezTo>
                    <a:pt x="113824" y="6239"/>
                    <a:pt x="163925" y="21479"/>
                    <a:pt x="209645" y="49483"/>
                  </a:cubicBezTo>
                  <a:cubicBezTo>
                    <a:pt x="226505" y="59770"/>
                    <a:pt x="241935" y="72057"/>
                    <a:pt x="255746" y="86154"/>
                  </a:cubicBezTo>
                  <a:cubicBezTo>
                    <a:pt x="265367" y="95965"/>
                    <a:pt x="273844" y="106918"/>
                    <a:pt x="281464" y="118444"/>
                  </a:cubicBezTo>
                  <a:cubicBezTo>
                    <a:pt x="282131" y="119491"/>
                    <a:pt x="282702" y="120444"/>
                    <a:pt x="282035" y="121015"/>
                  </a:cubicBezTo>
                  <a:cubicBezTo>
                    <a:pt x="281178" y="121587"/>
                    <a:pt x="280321" y="120444"/>
                    <a:pt x="279845" y="119872"/>
                  </a:cubicBezTo>
                  <a:cubicBezTo>
                    <a:pt x="265367" y="102537"/>
                    <a:pt x="247840" y="88821"/>
                    <a:pt x="228981" y="76629"/>
                  </a:cubicBezTo>
                  <a:cubicBezTo>
                    <a:pt x="201359" y="58817"/>
                    <a:pt x="171640" y="45863"/>
                    <a:pt x="139922" y="37481"/>
                  </a:cubicBezTo>
                  <a:cubicBezTo>
                    <a:pt x="118491" y="31861"/>
                    <a:pt x="96774" y="27670"/>
                    <a:pt x="74676" y="25670"/>
                  </a:cubicBezTo>
                  <a:cubicBezTo>
                    <a:pt x="61531" y="24432"/>
                    <a:pt x="48578" y="24432"/>
                    <a:pt x="37147" y="24146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C027936-8217-47F8-D875-AF83D0C7AA37}"/>
                </a:ext>
              </a:extLst>
            </p:cNvPr>
            <p:cNvSpPr/>
            <p:nvPr/>
          </p:nvSpPr>
          <p:spPr>
            <a:xfrm>
              <a:off x="677160" y="6297322"/>
              <a:ext cx="129971" cy="72835"/>
            </a:xfrm>
            <a:custGeom>
              <a:avLst/>
              <a:gdLst>
                <a:gd name="connsiteX0" fmla="*/ 6 w 157535"/>
                <a:gd name="connsiteY0" fmla="*/ 58008 h 88282"/>
                <a:gd name="connsiteX1" fmla="*/ 20294 w 157535"/>
                <a:gd name="connsiteY1" fmla="*/ 25623 h 88282"/>
                <a:gd name="connsiteX2" fmla="*/ 72110 w 157535"/>
                <a:gd name="connsiteY2" fmla="*/ 4287 h 88282"/>
                <a:gd name="connsiteX3" fmla="*/ 128594 w 157535"/>
                <a:gd name="connsiteY3" fmla="*/ 382 h 88282"/>
                <a:gd name="connsiteX4" fmla="*/ 150120 w 157535"/>
                <a:gd name="connsiteY4" fmla="*/ 5811 h 88282"/>
                <a:gd name="connsiteX5" fmla="*/ 156978 w 157535"/>
                <a:gd name="connsiteY5" fmla="*/ 20956 h 88282"/>
                <a:gd name="connsiteX6" fmla="*/ 144310 w 157535"/>
                <a:gd name="connsiteY6" fmla="*/ 29242 h 88282"/>
                <a:gd name="connsiteX7" fmla="*/ 106591 w 157535"/>
                <a:gd name="connsiteY7" fmla="*/ 29242 h 88282"/>
                <a:gd name="connsiteX8" fmla="*/ 57918 w 157535"/>
                <a:gd name="connsiteY8" fmla="*/ 37529 h 88282"/>
                <a:gd name="connsiteX9" fmla="*/ 28867 w 157535"/>
                <a:gd name="connsiteY9" fmla="*/ 49150 h 88282"/>
                <a:gd name="connsiteX10" fmla="*/ 23723 w 157535"/>
                <a:gd name="connsiteY10" fmla="*/ 85821 h 88282"/>
                <a:gd name="connsiteX11" fmla="*/ 24771 w 157535"/>
                <a:gd name="connsiteY11" fmla="*/ 88012 h 88282"/>
                <a:gd name="connsiteX12" fmla="*/ 22485 w 157535"/>
                <a:gd name="connsiteY12" fmla="*/ 87345 h 88282"/>
                <a:gd name="connsiteX13" fmla="*/ 6 w 157535"/>
                <a:gd name="connsiteY13" fmla="*/ 57913 h 88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535" h="88282">
                  <a:moveTo>
                    <a:pt x="6" y="58008"/>
                  </a:moveTo>
                  <a:cubicBezTo>
                    <a:pt x="-280" y="42863"/>
                    <a:pt x="9436" y="33148"/>
                    <a:pt x="20294" y="25623"/>
                  </a:cubicBezTo>
                  <a:cubicBezTo>
                    <a:pt x="37535" y="13621"/>
                    <a:pt x="51822" y="9145"/>
                    <a:pt x="72110" y="4287"/>
                  </a:cubicBezTo>
                  <a:cubicBezTo>
                    <a:pt x="88398" y="382"/>
                    <a:pt x="111734" y="-666"/>
                    <a:pt x="128594" y="382"/>
                  </a:cubicBezTo>
                  <a:cubicBezTo>
                    <a:pt x="135737" y="1144"/>
                    <a:pt x="143643" y="1810"/>
                    <a:pt x="150120" y="5811"/>
                  </a:cubicBezTo>
                  <a:cubicBezTo>
                    <a:pt x="155740" y="9145"/>
                    <a:pt x="158883" y="14479"/>
                    <a:pt x="156978" y="20956"/>
                  </a:cubicBezTo>
                  <a:cubicBezTo>
                    <a:pt x="155264" y="26861"/>
                    <a:pt x="149644" y="28861"/>
                    <a:pt x="144310" y="29242"/>
                  </a:cubicBezTo>
                  <a:cubicBezTo>
                    <a:pt x="131546" y="29338"/>
                    <a:pt x="119164" y="28480"/>
                    <a:pt x="106591" y="29242"/>
                  </a:cubicBezTo>
                  <a:cubicBezTo>
                    <a:pt x="89636" y="30290"/>
                    <a:pt x="74301" y="32862"/>
                    <a:pt x="57918" y="37529"/>
                  </a:cubicBezTo>
                  <a:cubicBezTo>
                    <a:pt x="47822" y="40387"/>
                    <a:pt x="37916" y="43625"/>
                    <a:pt x="28867" y="49150"/>
                  </a:cubicBezTo>
                  <a:cubicBezTo>
                    <a:pt x="13341" y="58675"/>
                    <a:pt x="11436" y="72295"/>
                    <a:pt x="23723" y="85821"/>
                  </a:cubicBezTo>
                  <a:cubicBezTo>
                    <a:pt x="24295" y="86488"/>
                    <a:pt x="25343" y="87250"/>
                    <a:pt x="24771" y="88012"/>
                  </a:cubicBezTo>
                  <a:cubicBezTo>
                    <a:pt x="24200" y="88774"/>
                    <a:pt x="23152" y="87726"/>
                    <a:pt x="22485" y="87345"/>
                  </a:cubicBezTo>
                  <a:cubicBezTo>
                    <a:pt x="13055" y="81916"/>
                    <a:pt x="863" y="74201"/>
                    <a:pt x="6" y="5791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A15583A-0F64-597E-2B03-1B9ADDEC04B6}"/>
                </a:ext>
              </a:extLst>
            </p:cNvPr>
            <p:cNvSpPr/>
            <p:nvPr/>
          </p:nvSpPr>
          <p:spPr>
            <a:xfrm>
              <a:off x="467234" y="6047995"/>
              <a:ext cx="446414" cy="219049"/>
            </a:xfrm>
            <a:custGeom>
              <a:avLst/>
              <a:gdLst>
                <a:gd name="connsiteX0" fmla="*/ 32331 w 541091"/>
                <a:gd name="connsiteY0" fmla="*/ 262772 h 265506"/>
                <a:gd name="connsiteX1" fmla="*/ 32331 w 541091"/>
                <a:gd name="connsiteY1" fmla="*/ 265439 h 265506"/>
                <a:gd name="connsiteX2" fmla="*/ 30140 w 541091"/>
                <a:gd name="connsiteY2" fmla="*/ 264010 h 265506"/>
                <a:gd name="connsiteX3" fmla="*/ 29950 w 541091"/>
                <a:gd name="connsiteY3" fmla="*/ 263820 h 265506"/>
                <a:gd name="connsiteX4" fmla="*/ 232 w 541091"/>
                <a:gd name="connsiteY4" fmla="*/ 179619 h 265506"/>
                <a:gd name="connsiteX5" fmla="*/ 541061 w 541091"/>
                <a:gd name="connsiteY5" fmla="*/ 141614 h 265506"/>
                <a:gd name="connsiteX6" fmla="*/ 541061 w 541091"/>
                <a:gd name="connsiteY6" fmla="*/ 141614 h 265506"/>
                <a:gd name="connsiteX7" fmla="*/ 540109 w 541091"/>
                <a:gd name="connsiteY7" fmla="*/ 144186 h 265506"/>
                <a:gd name="connsiteX8" fmla="*/ 538870 w 541091"/>
                <a:gd name="connsiteY8" fmla="*/ 141995 h 265506"/>
                <a:gd name="connsiteX9" fmla="*/ 538870 w 541091"/>
                <a:gd name="connsiteY9" fmla="*/ 141995 h 265506"/>
                <a:gd name="connsiteX10" fmla="*/ 368087 w 541091"/>
                <a:gd name="connsiteY10" fmla="*/ 51127 h 265506"/>
                <a:gd name="connsiteX11" fmla="*/ 75765 w 541091"/>
                <a:gd name="connsiteY11" fmla="*/ 128374 h 265506"/>
                <a:gd name="connsiteX12" fmla="*/ 32236 w 541091"/>
                <a:gd name="connsiteY12" fmla="*/ 262677 h 265506"/>
                <a:gd name="connsiteX13" fmla="*/ 32236 w 541091"/>
                <a:gd name="connsiteY13" fmla="*/ 262867 h 265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1091" h="265506">
                  <a:moveTo>
                    <a:pt x="32331" y="262772"/>
                  </a:moveTo>
                  <a:cubicBezTo>
                    <a:pt x="32712" y="263820"/>
                    <a:pt x="32998" y="265058"/>
                    <a:pt x="32331" y="265439"/>
                  </a:cubicBezTo>
                  <a:cubicBezTo>
                    <a:pt x="31569" y="265820"/>
                    <a:pt x="30616" y="264487"/>
                    <a:pt x="30140" y="264010"/>
                  </a:cubicBezTo>
                  <a:lnTo>
                    <a:pt x="29950" y="263820"/>
                  </a:lnTo>
                  <a:cubicBezTo>
                    <a:pt x="12233" y="240960"/>
                    <a:pt x="1089" y="207241"/>
                    <a:pt x="232" y="179619"/>
                  </a:cubicBezTo>
                  <a:cubicBezTo>
                    <a:pt x="-13008" y="-35741"/>
                    <a:pt x="545824" y="-68412"/>
                    <a:pt x="541061" y="141614"/>
                  </a:cubicBezTo>
                  <a:lnTo>
                    <a:pt x="541061" y="141614"/>
                  </a:lnTo>
                  <a:cubicBezTo>
                    <a:pt x="541061" y="142948"/>
                    <a:pt x="541061" y="144091"/>
                    <a:pt x="540109" y="144186"/>
                  </a:cubicBezTo>
                  <a:cubicBezTo>
                    <a:pt x="539156" y="144186"/>
                    <a:pt x="539061" y="142662"/>
                    <a:pt x="538870" y="141995"/>
                  </a:cubicBezTo>
                  <a:lnTo>
                    <a:pt x="538870" y="141995"/>
                  </a:lnTo>
                  <a:cubicBezTo>
                    <a:pt x="523726" y="69319"/>
                    <a:pt x="432571" y="54365"/>
                    <a:pt x="368087" y="51127"/>
                  </a:cubicBezTo>
                  <a:cubicBezTo>
                    <a:pt x="267408" y="49317"/>
                    <a:pt x="158251" y="67319"/>
                    <a:pt x="75765" y="128374"/>
                  </a:cubicBezTo>
                  <a:cubicBezTo>
                    <a:pt x="34236" y="159331"/>
                    <a:pt x="15281" y="213718"/>
                    <a:pt x="32236" y="262677"/>
                  </a:cubicBezTo>
                  <a:lnTo>
                    <a:pt x="32236" y="26286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4E85BC2-B0BC-95A6-A6BA-0523F4BF0D75}"/>
                </a:ext>
              </a:extLst>
            </p:cNvPr>
            <p:cNvSpPr/>
            <p:nvPr/>
          </p:nvSpPr>
          <p:spPr>
            <a:xfrm>
              <a:off x="519966" y="6138628"/>
              <a:ext cx="386041" cy="223792"/>
            </a:xfrm>
            <a:custGeom>
              <a:avLst/>
              <a:gdLst>
                <a:gd name="connsiteX0" fmla="*/ 106623 w 467914"/>
                <a:gd name="connsiteY0" fmla="*/ 268742 h 271255"/>
                <a:gd name="connsiteX1" fmla="*/ 108337 w 467914"/>
                <a:gd name="connsiteY1" fmla="*/ 270743 h 271255"/>
                <a:gd name="connsiteX2" fmla="*/ 105766 w 467914"/>
                <a:gd name="connsiteY2" fmla="*/ 271124 h 271255"/>
                <a:gd name="connsiteX3" fmla="*/ 105480 w 467914"/>
                <a:gd name="connsiteY3" fmla="*/ 271124 h 271255"/>
                <a:gd name="connsiteX4" fmla="*/ 11563 w 467914"/>
                <a:gd name="connsiteY4" fmla="*/ 113199 h 271255"/>
                <a:gd name="connsiteX5" fmla="*/ 327127 w 467914"/>
                <a:gd name="connsiteY5" fmla="*/ 328 h 271255"/>
                <a:gd name="connsiteX6" fmla="*/ 467716 w 467914"/>
                <a:gd name="connsiteY6" fmla="*/ 80719 h 271255"/>
                <a:gd name="connsiteX7" fmla="*/ 466573 w 467914"/>
                <a:gd name="connsiteY7" fmla="*/ 101007 h 271255"/>
                <a:gd name="connsiteX8" fmla="*/ 466573 w 467914"/>
                <a:gd name="connsiteY8" fmla="*/ 101007 h 271255"/>
                <a:gd name="connsiteX9" fmla="*/ 465430 w 467914"/>
                <a:gd name="connsiteY9" fmla="*/ 103484 h 271255"/>
                <a:gd name="connsiteX10" fmla="*/ 464096 w 467914"/>
                <a:gd name="connsiteY10" fmla="*/ 101293 h 271255"/>
                <a:gd name="connsiteX11" fmla="*/ 464096 w 467914"/>
                <a:gd name="connsiteY11" fmla="*/ 101293 h 271255"/>
                <a:gd name="connsiteX12" fmla="*/ 48616 w 467914"/>
                <a:gd name="connsiteY12" fmla="*/ 186446 h 271255"/>
                <a:gd name="connsiteX13" fmla="*/ 106337 w 467914"/>
                <a:gd name="connsiteY13" fmla="*/ 268647 h 271255"/>
                <a:gd name="connsiteX14" fmla="*/ 106623 w 467914"/>
                <a:gd name="connsiteY14" fmla="*/ 268647 h 271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7914" h="271255">
                  <a:moveTo>
                    <a:pt x="106623" y="268742"/>
                  </a:moveTo>
                  <a:cubicBezTo>
                    <a:pt x="107575" y="269314"/>
                    <a:pt x="108623" y="270076"/>
                    <a:pt x="108337" y="270743"/>
                  </a:cubicBezTo>
                  <a:cubicBezTo>
                    <a:pt x="108052" y="271505"/>
                    <a:pt x="106432" y="271219"/>
                    <a:pt x="105766" y="271124"/>
                  </a:cubicBezTo>
                  <a:lnTo>
                    <a:pt x="105480" y="271124"/>
                  </a:lnTo>
                  <a:cubicBezTo>
                    <a:pt x="37376" y="261122"/>
                    <a:pt x="-26918" y="179779"/>
                    <a:pt x="11563" y="113199"/>
                  </a:cubicBezTo>
                  <a:cubicBezTo>
                    <a:pt x="68237" y="22331"/>
                    <a:pt x="227495" y="-3292"/>
                    <a:pt x="327127" y="328"/>
                  </a:cubicBezTo>
                  <a:cubicBezTo>
                    <a:pt x="379705" y="3757"/>
                    <a:pt x="461429" y="16044"/>
                    <a:pt x="467716" y="80719"/>
                  </a:cubicBezTo>
                  <a:cubicBezTo>
                    <a:pt x="468192" y="82148"/>
                    <a:pt x="467811" y="95387"/>
                    <a:pt x="466573" y="101007"/>
                  </a:cubicBezTo>
                  <a:lnTo>
                    <a:pt x="466573" y="101007"/>
                  </a:lnTo>
                  <a:cubicBezTo>
                    <a:pt x="466287" y="102245"/>
                    <a:pt x="466192" y="103388"/>
                    <a:pt x="465430" y="103484"/>
                  </a:cubicBezTo>
                  <a:cubicBezTo>
                    <a:pt x="464572" y="103484"/>
                    <a:pt x="464287" y="101960"/>
                    <a:pt x="464096" y="101293"/>
                  </a:cubicBezTo>
                  <a:lnTo>
                    <a:pt x="464096" y="101293"/>
                  </a:lnTo>
                  <a:cubicBezTo>
                    <a:pt x="425901" y="-9864"/>
                    <a:pt x="47949" y="68146"/>
                    <a:pt x="48616" y="186446"/>
                  </a:cubicBezTo>
                  <a:cubicBezTo>
                    <a:pt x="48616" y="225213"/>
                    <a:pt x="76619" y="250740"/>
                    <a:pt x="106337" y="268647"/>
                  </a:cubicBezTo>
                  <a:lnTo>
                    <a:pt x="106623" y="26864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9C020CC-B48C-B04A-AC5A-9997614B1258}"/>
                </a:ext>
              </a:extLst>
            </p:cNvPr>
            <p:cNvSpPr/>
            <p:nvPr/>
          </p:nvSpPr>
          <p:spPr>
            <a:xfrm>
              <a:off x="610017" y="6228917"/>
              <a:ext cx="227581" cy="134213"/>
            </a:xfrm>
            <a:custGeom>
              <a:avLst/>
              <a:gdLst>
                <a:gd name="connsiteX0" fmla="*/ 272747 w 275847"/>
                <a:gd name="connsiteY0" fmla="*/ 16906 h 162678"/>
                <a:gd name="connsiteX1" fmla="*/ 237504 w 275847"/>
                <a:gd name="connsiteY1" fmla="*/ 1856 h 162678"/>
                <a:gd name="connsiteX2" fmla="*/ 197690 w 275847"/>
                <a:gd name="connsiteY2" fmla="*/ 142 h 162678"/>
                <a:gd name="connsiteX3" fmla="*/ 195499 w 275847"/>
                <a:gd name="connsiteY3" fmla="*/ 142 h 162678"/>
                <a:gd name="connsiteX4" fmla="*/ 7190 w 275847"/>
                <a:gd name="connsiteY4" fmla="*/ 81676 h 162678"/>
                <a:gd name="connsiteX5" fmla="*/ 3951 w 275847"/>
                <a:gd name="connsiteY5" fmla="*/ 88248 h 162678"/>
                <a:gd name="connsiteX6" fmla="*/ 3570 w 275847"/>
                <a:gd name="connsiteY6" fmla="*/ 89010 h 162678"/>
                <a:gd name="connsiteX7" fmla="*/ 2618 w 275847"/>
                <a:gd name="connsiteY7" fmla="*/ 91677 h 162678"/>
                <a:gd name="connsiteX8" fmla="*/ 713 w 275847"/>
                <a:gd name="connsiteY8" fmla="*/ 115299 h 162678"/>
                <a:gd name="connsiteX9" fmla="*/ 42146 w 275847"/>
                <a:gd name="connsiteY9" fmla="*/ 161971 h 162678"/>
                <a:gd name="connsiteX10" fmla="*/ 44337 w 275847"/>
                <a:gd name="connsiteY10" fmla="*/ 162353 h 162678"/>
                <a:gd name="connsiteX11" fmla="*/ 43670 w 275847"/>
                <a:gd name="connsiteY11" fmla="*/ 159876 h 162678"/>
                <a:gd name="connsiteX12" fmla="*/ 36241 w 275847"/>
                <a:gd name="connsiteY12" fmla="*/ 150637 h 162678"/>
                <a:gd name="connsiteX13" fmla="*/ 27478 w 275847"/>
                <a:gd name="connsiteY13" fmla="*/ 124157 h 162678"/>
                <a:gd name="connsiteX14" fmla="*/ 27668 w 275847"/>
                <a:gd name="connsiteY14" fmla="*/ 122347 h 162678"/>
                <a:gd name="connsiteX15" fmla="*/ 232361 w 275847"/>
                <a:gd name="connsiteY15" fmla="*/ 48148 h 162678"/>
                <a:gd name="connsiteX16" fmla="*/ 275699 w 275847"/>
                <a:gd name="connsiteY16" fmla="*/ 30336 h 162678"/>
                <a:gd name="connsiteX17" fmla="*/ 272556 w 275847"/>
                <a:gd name="connsiteY17" fmla="*/ 16715 h 16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847" h="162678">
                  <a:moveTo>
                    <a:pt x="272747" y="16906"/>
                  </a:moveTo>
                  <a:cubicBezTo>
                    <a:pt x="263984" y="4809"/>
                    <a:pt x="250458" y="3952"/>
                    <a:pt x="237504" y="1856"/>
                  </a:cubicBezTo>
                  <a:cubicBezTo>
                    <a:pt x="225122" y="427"/>
                    <a:pt x="209977" y="-335"/>
                    <a:pt x="197690" y="142"/>
                  </a:cubicBezTo>
                  <a:cubicBezTo>
                    <a:pt x="196928" y="142"/>
                    <a:pt x="196261" y="142"/>
                    <a:pt x="195499" y="142"/>
                  </a:cubicBezTo>
                  <a:cubicBezTo>
                    <a:pt x="69293" y="4333"/>
                    <a:pt x="22525" y="53672"/>
                    <a:pt x="7190" y="81676"/>
                  </a:cubicBezTo>
                  <a:cubicBezTo>
                    <a:pt x="6047" y="83676"/>
                    <a:pt x="4904" y="85867"/>
                    <a:pt x="3951" y="88248"/>
                  </a:cubicBezTo>
                  <a:lnTo>
                    <a:pt x="3570" y="89010"/>
                  </a:lnTo>
                  <a:cubicBezTo>
                    <a:pt x="3189" y="89867"/>
                    <a:pt x="2903" y="90724"/>
                    <a:pt x="2618" y="91677"/>
                  </a:cubicBezTo>
                  <a:cubicBezTo>
                    <a:pt x="46" y="99487"/>
                    <a:pt x="-716" y="107774"/>
                    <a:pt x="713" y="115299"/>
                  </a:cubicBezTo>
                  <a:cubicBezTo>
                    <a:pt x="5094" y="138349"/>
                    <a:pt x="23573" y="150637"/>
                    <a:pt x="42146" y="161971"/>
                  </a:cubicBezTo>
                  <a:cubicBezTo>
                    <a:pt x="42718" y="162353"/>
                    <a:pt x="43861" y="163114"/>
                    <a:pt x="44337" y="162353"/>
                  </a:cubicBezTo>
                  <a:cubicBezTo>
                    <a:pt x="45004" y="161590"/>
                    <a:pt x="44242" y="160447"/>
                    <a:pt x="43670" y="159876"/>
                  </a:cubicBezTo>
                  <a:cubicBezTo>
                    <a:pt x="41289" y="156733"/>
                    <a:pt x="38432" y="153875"/>
                    <a:pt x="36241" y="150637"/>
                  </a:cubicBezTo>
                  <a:cubicBezTo>
                    <a:pt x="29954" y="141779"/>
                    <a:pt x="26811" y="132825"/>
                    <a:pt x="27478" y="124157"/>
                  </a:cubicBezTo>
                  <a:cubicBezTo>
                    <a:pt x="27478" y="124157"/>
                    <a:pt x="27478" y="123300"/>
                    <a:pt x="27668" y="122347"/>
                  </a:cubicBezTo>
                  <a:cubicBezTo>
                    <a:pt x="27859" y="109108"/>
                    <a:pt x="68435" y="40051"/>
                    <a:pt x="232361" y="48148"/>
                  </a:cubicBezTo>
                  <a:cubicBezTo>
                    <a:pt x="252077" y="49386"/>
                    <a:pt x="270746" y="49862"/>
                    <a:pt x="275699" y="30336"/>
                  </a:cubicBezTo>
                  <a:cubicBezTo>
                    <a:pt x="276176" y="24716"/>
                    <a:pt x="275604" y="20906"/>
                    <a:pt x="272556" y="16715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778854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hand, feet&#10;&#10;Description automatically generated">
            <a:extLst>
              <a:ext uri="{FF2B5EF4-FFF2-40B4-BE49-F238E27FC236}">
                <a16:creationId xmlns:a16="http://schemas.microsoft.com/office/drawing/2014/main" id="{803F63DC-A63D-35FF-61B3-37E857850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4800" y="-1"/>
            <a:ext cx="8427200" cy="6530687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56CB950A-80CC-BB8F-4959-F1C88EC93B29}"/>
              </a:ext>
            </a:extLst>
          </p:cNvPr>
          <p:cNvSpPr/>
          <p:nvPr userDrawn="1"/>
        </p:nvSpPr>
        <p:spPr>
          <a:xfrm>
            <a:off x="-1" y="0"/>
            <a:ext cx="1219381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08CA1A-3241-450B-8D83-7F13F0956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460638"/>
            <a:ext cx="5858782" cy="4488101"/>
          </a:xfrm>
        </p:spPr>
        <p:txBody>
          <a:bodyPr anchor="b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66B1A-FBC6-4A3E-9BB6-87F384938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275" y="5108265"/>
            <a:ext cx="2771823" cy="69439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1B3F23-5729-B117-67EB-D26ED8E60A50}"/>
              </a:ext>
            </a:extLst>
          </p:cNvPr>
          <p:cNvGrpSpPr/>
          <p:nvPr userDrawn="1"/>
        </p:nvGrpSpPr>
        <p:grpSpPr>
          <a:xfrm>
            <a:off x="467234" y="5936427"/>
            <a:ext cx="446414" cy="433730"/>
            <a:chOff x="467234" y="5936427"/>
            <a:chExt cx="446414" cy="43373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7C4877B-6CED-8592-0E69-1F2C294FD646}"/>
                </a:ext>
              </a:extLst>
            </p:cNvPr>
            <p:cNvSpPr/>
            <p:nvPr/>
          </p:nvSpPr>
          <p:spPr>
            <a:xfrm>
              <a:off x="576647" y="5980713"/>
              <a:ext cx="330289" cy="122012"/>
            </a:xfrm>
            <a:custGeom>
              <a:avLst/>
              <a:gdLst>
                <a:gd name="connsiteX0" fmla="*/ 203 w 400337"/>
                <a:gd name="connsiteY0" fmla="*/ 33428 h 147889"/>
                <a:gd name="connsiteX1" fmla="*/ 18015 w 400337"/>
                <a:gd name="connsiteY1" fmla="*/ 13521 h 147889"/>
                <a:gd name="connsiteX2" fmla="*/ 80784 w 400337"/>
                <a:gd name="connsiteY2" fmla="*/ 2472 h 147889"/>
                <a:gd name="connsiteX3" fmla="*/ 147174 w 400337"/>
                <a:gd name="connsiteY3" fmla="*/ 376 h 147889"/>
                <a:gd name="connsiteX4" fmla="*/ 213753 w 400337"/>
                <a:gd name="connsiteY4" fmla="*/ 8472 h 147889"/>
                <a:gd name="connsiteX5" fmla="*/ 298621 w 400337"/>
                <a:gd name="connsiteY5" fmla="*/ 36190 h 147889"/>
                <a:gd name="connsiteX6" fmla="*/ 338531 w 400337"/>
                <a:gd name="connsiteY6" fmla="*/ 60955 h 147889"/>
                <a:gd name="connsiteX7" fmla="*/ 390061 w 400337"/>
                <a:gd name="connsiteY7" fmla="*/ 120963 h 147889"/>
                <a:gd name="connsiteX8" fmla="*/ 399967 w 400337"/>
                <a:gd name="connsiteY8" fmla="*/ 145632 h 147889"/>
                <a:gd name="connsiteX9" fmla="*/ 399967 w 400337"/>
                <a:gd name="connsiteY9" fmla="*/ 147823 h 147889"/>
                <a:gd name="connsiteX10" fmla="*/ 398443 w 400337"/>
                <a:gd name="connsiteY10" fmla="*/ 146299 h 147889"/>
                <a:gd name="connsiteX11" fmla="*/ 332625 w 400337"/>
                <a:gd name="connsiteY11" fmla="*/ 77338 h 147889"/>
                <a:gd name="connsiteX12" fmla="*/ 253854 w 400337"/>
                <a:gd name="connsiteY12" fmla="*/ 47811 h 147889"/>
                <a:gd name="connsiteX13" fmla="*/ 203276 w 400337"/>
                <a:gd name="connsiteY13" fmla="*/ 39714 h 147889"/>
                <a:gd name="connsiteX14" fmla="*/ 131076 w 400337"/>
                <a:gd name="connsiteY14" fmla="*/ 37619 h 147889"/>
                <a:gd name="connsiteX15" fmla="*/ 70021 w 400337"/>
                <a:gd name="connsiteY15" fmla="*/ 44001 h 147889"/>
                <a:gd name="connsiteX16" fmla="*/ 22968 w 400337"/>
                <a:gd name="connsiteY16" fmla="*/ 53621 h 147889"/>
                <a:gd name="connsiteX17" fmla="*/ 12 w 400337"/>
                <a:gd name="connsiteY17" fmla="*/ 33428 h 14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0337" h="147889">
                  <a:moveTo>
                    <a:pt x="203" y="33428"/>
                  </a:moveTo>
                  <a:cubicBezTo>
                    <a:pt x="393" y="22760"/>
                    <a:pt x="6299" y="16188"/>
                    <a:pt x="18015" y="13521"/>
                  </a:cubicBezTo>
                  <a:cubicBezTo>
                    <a:pt x="38779" y="8758"/>
                    <a:pt x="59544" y="4758"/>
                    <a:pt x="80784" y="2472"/>
                  </a:cubicBezTo>
                  <a:cubicBezTo>
                    <a:pt x="102882" y="90"/>
                    <a:pt x="125076" y="-481"/>
                    <a:pt x="147174" y="376"/>
                  </a:cubicBezTo>
                  <a:cubicBezTo>
                    <a:pt x="169557" y="1233"/>
                    <a:pt x="191751" y="4186"/>
                    <a:pt x="213753" y="8472"/>
                  </a:cubicBezTo>
                  <a:cubicBezTo>
                    <a:pt x="243281" y="14187"/>
                    <a:pt x="271665" y="23236"/>
                    <a:pt x="298621" y="36190"/>
                  </a:cubicBezTo>
                  <a:cubicBezTo>
                    <a:pt x="312718" y="42953"/>
                    <a:pt x="325958" y="51335"/>
                    <a:pt x="338531" y="60955"/>
                  </a:cubicBezTo>
                  <a:cubicBezTo>
                    <a:pt x="360057" y="77338"/>
                    <a:pt x="377774" y="96769"/>
                    <a:pt x="390061" y="120963"/>
                  </a:cubicBezTo>
                  <a:cubicBezTo>
                    <a:pt x="394062" y="128868"/>
                    <a:pt x="397491" y="137060"/>
                    <a:pt x="399967" y="145632"/>
                  </a:cubicBezTo>
                  <a:cubicBezTo>
                    <a:pt x="400253" y="146680"/>
                    <a:pt x="400634" y="147633"/>
                    <a:pt x="399967" y="147823"/>
                  </a:cubicBezTo>
                  <a:cubicBezTo>
                    <a:pt x="399300" y="148109"/>
                    <a:pt x="398919" y="147442"/>
                    <a:pt x="398443" y="146299"/>
                  </a:cubicBezTo>
                  <a:cubicBezTo>
                    <a:pt x="385013" y="115248"/>
                    <a:pt x="361296" y="93912"/>
                    <a:pt x="332625" y="77338"/>
                  </a:cubicBezTo>
                  <a:cubicBezTo>
                    <a:pt x="308051" y="63051"/>
                    <a:pt x="281381" y="54192"/>
                    <a:pt x="253854" y="47811"/>
                  </a:cubicBezTo>
                  <a:cubicBezTo>
                    <a:pt x="237280" y="44001"/>
                    <a:pt x="220326" y="41715"/>
                    <a:pt x="203276" y="39714"/>
                  </a:cubicBezTo>
                  <a:cubicBezTo>
                    <a:pt x="179178" y="36857"/>
                    <a:pt x="155079" y="36952"/>
                    <a:pt x="131076" y="37619"/>
                  </a:cubicBezTo>
                  <a:cubicBezTo>
                    <a:pt x="110598" y="38190"/>
                    <a:pt x="90309" y="40667"/>
                    <a:pt x="70021" y="44001"/>
                  </a:cubicBezTo>
                  <a:cubicBezTo>
                    <a:pt x="53733" y="46763"/>
                    <a:pt x="39160" y="50763"/>
                    <a:pt x="22968" y="53621"/>
                  </a:cubicBezTo>
                  <a:cubicBezTo>
                    <a:pt x="12966" y="55335"/>
                    <a:pt x="-464" y="48573"/>
                    <a:pt x="12" y="33428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C5972C9-2375-7110-959D-476ADF175128}"/>
                </a:ext>
              </a:extLst>
            </p:cNvPr>
            <p:cNvSpPr/>
            <p:nvPr/>
          </p:nvSpPr>
          <p:spPr>
            <a:xfrm>
              <a:off x="647539" y="5936427"/>
              <a:ext cx="232931" cy="99969"/>
            </a:xfrm>
            <a:custGeom>
              <a:avLst/>
              <a:gdLst>
                <a:gd name="connsiteX0" fmla="*/ 37052 w 282332"/>
                <a:gd name="connsiteY0" fmla="*/ 24051 h 121171"/>
                <a:gd name="connsiteX1" fmla="*/ 12002 w 282332"/>
                <a:gd name="connsiteY1" fmla="*/ 24051 h 121171"/>
                <a:gd name="connsiteX2" fmla="*/ 0 w 282332"/>
                <a:gd name="connsiteY2" fmla="*/ 13573 h 121171"/>
                <a:gd name="connsiteX3" fmla="*/ 11716 w 282332"/>
                <a:gd name="connsiteY3" fmla="*/ 524 h 121171"/>
                <a:gd name="connsiteX4" fmla="*/ 60579 w 282332"/>
                <a:gd name="connsiteY4" fmla="*/ 1381 h 121171"/>
                <a:gd name="connsiteX5" fmla="*/ 209645 w 282332"/>
                <a:gd name="connsiteY5" fmla="*/ 49483 h 121171"/>
                <a:gd name="connsiteX6" fmla="*/ 255746 w 282332"/>
                <a:gd name="connsiteY6" fmla="*/ 86154 h 121171"/>
                <a:gd name="connsiteX7" fmla="*/ 281464 w 282332"/>
                <a:gd name="connsiteY7" fmla="*/ 118444 h 121171"/>
                <a:gd name="connsiteX8" fmla="*/ 282035 w 282332"/>
                <a:gd name="connsiteY8" fmla="*/ 121015 h 121171"/>
                <a:gd name="connsiteX9" fmla="*/ 279845 w 282332"/>
                <a:gd name="connsiteY9" fmla="*/ 119872 h 121171"/>
                <a:gd name="connsiteX10" fmla="*/ 228981 w 282332"/>
                <a:gd name="connsiteY10" fmla="*/ 76629 h 121171"/>
                <a:gd name="connsiteX11" fmla="*/ 139922 w 282332"/>
                <a:gd name="connsiteY11" fmla="*/ 37481 h 121171"/>
                <a:gd name="connsiteX12" fmla="*/ 74676 w 282332"/>
                <a:gd name="connsiteY12" fmla="*/ 25670 h 121171"/>
                <a:gd name="connsiteX13" fmla="*/ 37147 w 282332"/>
                <a:gd name="connsiteY13" fmla="*/ 24146 h 12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2332" h="121171">
                  <a:moveTo>
                    <a:pt x="37052" y="24051"/>
                  </a:moveTo>
                  <a:cubicBezTo>
                    <a:pt x="27622" y="24051"/>
                    <a:pt x="19812" y="24051"/>
                    <a:pt x="12002" y="24051"/>
                  </a:cubicBezTo>
                  <a:cubicBezTo>
                    <a:pt x="5143" y="24051"/>
                    <a:pt x="0" y="19574"/>
                    <a:pt x="0" y="13573"/>
                  </a:cubicBezTo>
                  <a:cubicBezTo>
                    <a:pt x="0" y="6239"/>
                    <a:pt x="4763" y="1096"/>
                    <a:pt x="11716" y="524"/>
                  </a:cubicBezTo>
                  <a:cubicBezTo>
                    <a:pt x="27432" y="-428"/>
                    <a:pt x="44387" y="-47"/>
                    <a:pt x="60579" y="1381"/>
                  </a:cubicBezTo>
                  <a:cubicBezTo>
                    <a:pt x="113824" y="6239"/>
                    <a:pt x="163925" y="21479"/>
                    <a:pt x="209645" y="49483"/>
                  </a:cubicBezTo>
                  <a:cubicBezTo>
                    <a:pt x="226505" y="59770"/>
                    <a:pt x="241935" y="72057"/>
                    <a:pt x="255746" y="86154"/>
                  </a:cubicBezTo>
                  <a:cubicBezTo>
                    <a:pt x="265367" y="95965"/>
                    <a:pt x="273844" y="106918"/>
                    <a:pt x="281464" y="118444"/>
                  </a:cubicBezTo>
                  <a:cubicBezTo>
                    <a:pt x="282131" y="119491"/>
                    <a:pt x="282702" y="120444"/>
                    <a:pt x="282035" y="121015"/>
                  </a:cubicBezTo>
                  <a:cubicBezTo>
                    <a:pt x="281178" y="121587"/>
                    <a:pt x="280321" y="120444"/>
                    <a:pt x="279845" y="119872"/>
                  </a:cubicBezTo>
                  <a:cubicBezTo>
                    <a:pt x="265367" y="102537"/>
                    <a:pt x="247840" y="88821"/>
                    <a:pt x="228981" y="76629"/>
                  </a:cubicBezTo>
                  <a:cubicBezTo>
                    <a:pt x="201359" y="58817"/>
                    <a:pt x="171640" y="45863"/>
                    <a:pt x="139922" y="37481"/>
                  </a:cubicBezTo>
                  <a:cubicBezTo>
                    <a:pt x="118491" y="31861"/>
                    <a:pt x="96774" y="27670"/>
                    <a:pt x="74676" y="25670"/>
                  </a:cubicBezTo>
                  <a:cubicBezTo>
                    <a:pt x="61531" y="24432"/>
                    <a:pt x="48578" y="24432"/>
                    <a:pt x="37147" y="24146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C027936-8217-47F8-D875-AF83D0C7AA37}"/>
                </a:ext>
              </a:extLst>
            </p:cNvPr>
            <p:cNvSpPr/>
            <p:nvPr/>
          </p:nvSpPr>
          <p:spPr>
            <a:xfrm>
              <a:off x="677160" y="6297322"/>
              <a:ext cx="129971" cy="72835"/>
            </a:xfrm>
            <a:custGeom>
              <a:avLst/>
              <a:gdLst>
                <a:gd name="connsiteX0" fmla="*/ 6 w 157535"/>
                <a:gd name="connsiteY0" fmla="*/ 58008 h 88282"/>
                <a:gd name="connsiteX1" fmla="*/ 20294 w 157535"/>
                <a:gd name="connsiteY1" fmla="*/ 25623 h 88282"/>
                <a:gd name="connsiteX2" fmla="*/ 72110 w 157535"/>
                <a:gd name="connsiteY2" fmla="*/ 4287 h 88282"/>
                <a:gd name="connsiteX3" fmla="*/ 128594 w 157535"/>
                <a:gd name="connsiteY3" fmla="*/ 382 h 88282"/>
                <a:gd name="connsiteX4" fmla="*/ 150120 w 157535"/>
                <a:gd name="connsiteY4" fmla="*/ 5811 h 88282"/>
                <a:gd name="connsiteX5" fmla="*/ 156978 w 157535"/>
                <a:gd name="connsiteY5" fmla="*/ 20956 h 88282"/>
                <a:gd name="connsiteX6" fmla="*/ 144310 w 157535"/>
                <a:gd name="connsiteY6" fmla="*/ 29242 h 88282"/>
                <a:gd name="connsiteX7" fmla="*/ 106591 w 157535"/>
                <a:gd name="connsiteY7" fmla="*/ 29242 h 88282"/>
                <a:gd name="connsiteX8" fmla="*/ 57918 w 157535"/>
                <a:gd name="connsiteY8" fmla="*/ 37529 h 88282"/>
                <a:gd name="connsiteX9" fmla="*/ 28867 w 157535"/>
                <a:gd name="connsiteY9" fmla="*/ 49150 h 88282"/>
                <a:gd name="connsiteX10" fmla="*/ 23723 w 157535"/>
                <a:gd name="connsiteY10" fmla="*/ 85821 h 88282"/>
                <a:gd name="connsiteX11" fmla="*/ 24771 w 157535"/>
                <a:gd name="connsiteY11" fmla="*/ 88012 h 88282"/>
                <a:gd name="connsiteX12" fmla="*/ 22485 w 157535"/>
                <a:gd name="connsiteY12" fmla="*/ 87345 h 88282"/>
                <a:gd name="connsiteX13" fmla="*/ 6 w 157535"/>
                <a:gd name="connsiteY13" fmla="*/ 57913 h 88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535" h="88282">
                  <a:moveTo>
                    <a:pt x="6" y="58008"/>
                  </a:moveTo>
                  <a:cubicBezTo>
                    <a:pt x="-280" y="42863"/>
                    <a:pt x="9436" y="33148"/>
                    <a:pt x="20294" y="25623"/>
                  </a:cubicBezTo>
                  <a:cubicBezTo>
                    <a:pt x="37535" y="13621"/>
                    <a:pt x="51822" y="9145"/>
                    <a:pt x="72110" y="4287"/>
                  </a:cubicBezTo>
                  <a:cubicBezTo>
                    <a:pt x="88398" y="382"/>
                    <a:pt x="111734" y="-666"/>
                    <a:pt x="128594" y="382"/>
                  </a:cubicBezTo>
                  <a:cubicBezTo>
                    <a:pt x="135737" y="1144"/>
                    <a:pt x="143643" y="1810"/>
                    <a:pt x="150120" y="5811"/>
                  </a:cubicBezTo>
                  <a:cubicBezTo>
                    <a:pt x="155740" y="9145"/>
                    <a:pt x="158883" y="14479"/>
                    <a:pt x="156978" y="20956"/>
                  </a:cubicBezTo>
                  <a:cubicBezTo>
                    <a:pt x="155264" y="26861"/>
                    <a:pt x="149644" y="28861"/>
                    <a:pt x="144310" y="29242"/>
                  </a:cubicBezTo>
                  <a:cubicBezTo>
                    <a:pt x="131546" y="29338"/>
                    <a:pt x="119164" y="28480"/>
                    <a:pt x="106591" y="29242"/>
                  </a:cubicBezTo>
                  <a:cubicBezTo>
                    <a:pt x="89636" y="30290"/>
                    <a:pt x="74301" y="32862"/>
                    <a:pt x="57918" y="37529"/>
                  </a:cubicBezTo>
                  <a:cubicBezTo>
                    <a:pt x="47822" y="40387"/>
                    <a:pt x="37916" y="43625"/>
                    <a:pt x="28867" y="49150"/>
                  </a:cubicBezTo>
                  <a:cubicBezTo>
                    <a:pt x="13341" y="58675"/>
                    <a:pt x="11436" y="72295"/>
                    <a:pt x="23723" y="85821"/>
                  </a:cubicBezTo>
                  <a:cubicBezTo>
                    <a:pt x="24295" y="86488"/>
                    <a:pt x="25343" y="87250"/>
                    <a:pt x="24771" y="88012"/>
                  </a:cubicBezTo>
                  <a:cubicBezTo>
                    <a:pt x="24200" y="88774"/>
                    <a:pt x="23152" y="87726"/>
                    <a:pt x="22485" y="87345"/>
                  </a:cubicBezTo>
                  <a:cubicBezTo>
                    <a:pt x="13055" y="81916"/>
                    <a:pt x="863" y="74201"/>
                    <a:pt x="6" y="5791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A15583A-0F64-597E-2B03-1B9ADDEC04B6}"/>
                </a:ext>
              </a:extLst>
            </p:cNvPr>
            <p:cNvSpPr/>
            <p:nvPr/>
          </p:nvSpPr>
          <p:spPr>
            <a:xfrm>
              <a:off x="467234" y="6047995"/>
              <a:ext cx="446414" cy="219049"/>
            </a:xfrm>
            <a:custGeom>
              <a:avLst/>
              <a:gdLst>
                <a:gd name="connsiteX0" fmla="*/ 32331 w 541091"/>
                <a:gd name="connsiteY0" fmla="*/ 262772 h 265506"/>
                <a:gd name="connsiteX1" fmla="*/ 32331 w 541091"/>
                <a:gd name="connsiteY1" fmla="*/ 265439 h 265506"/>
                <a:gd name="connsiteX2" fmla="*/ 30140 w 541091"/>
                <a:gd name="connsiteY2" fmla="*/ 264010 h 265506"/>
                <a:gd name="connsiteX3" fmla="*/ 29950 w 541091"/>
                <a:gd name="connsiteY3" fmla="*/ 263820 h 265506"/>
                <a:gd name="connsiteX4" fmla="*/ 232 w 541091"/>
                <a:gd name="connsiteY4" fmla="*/ 179619 h 265506"/>
                <a:gd name="connsiteX5" fmla="*/ 541061 w 541091"/>
                <a:gd name="connsiteY5" fmla="*/ 141614 h 265506"/>
                <a:gd name="connsiteX6" fmla="*/ 541061 w 541091"/>
                <a:gd name="connsiteY6" fmla="*/ 141614 h 265506"/>
                <a:gd name="connsiteX7" fmla="*/ 540109 w 541091"/>
                <a:gd name="connsiteY7" fmla="*/ 144186 h 265506"/>
                <a:gd name="connsiteX8" fmla="*/ 538870 w 541091"/>
                <a:gd name="connsiteY8" fmla="*/ 141995 h 265506"/>
                <a:gd name="connsiteX9" fmla="*/ 538870 w 541091"/>
                <a:gd name="connsiteY9" fmla="*/ 141995 h 265506"/>
                <a:gd name="connsiteX10" fmla="*/ 368087 w 541091"/>
                <a:gd name="connsiteY10" fmla="*/ 51127 h 265506"/>
                <a:gd name="connsiteX11" fmla="*/ 75765 w 541091"/>
                <a:gd name="connsiteY11" fmla="*/ 128374 h 265506"/>
                <a:gd name="connsiteX12" fmla="*/ 32236 w 541091"/>
                <a:gd name="connsiteY12" fmla="*/ 262677 h 265506"/>
                <a:gd name="connsiteX13" fmla="*/ 32236 w 541091"/>
                <a:gd name="connsiteY13" fmla="*/ 262867 h 265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1091" h="265506">
                  <a:moveTo>
                    <a:pt x="32331" y="262772"/>
                  </a:moveTo>
                  <a:cubicBezTo>
                    <a:pt x="32712" y="263820"/>
                    <a:pt x="32998" y="265058"/>
                    <a:pt x="32331" y="265439"/>
                  </a:cubicBezTo>
                  <a:cubicBezTo>
                    <a:pt x="31569" y="265820"/>
                    <a:pt x="30616" y="264487"/>
                    <a:pt x="30140" y="264010"/>
                  </a:cubicBezTo>
                  <a:lnTo>
                    <a:pt x="29950" y="263820"/>
                  </a:lnTo>
                  <a:cubicBezTo>
                    <a:pt x="12233" y="240960"/>
                    <a:pt x="1089" y="207241"/>
                    <a:pt x="232" y="179619"/>
                  </a:cubicBezTo>
                  <a:cubicBezTo>
                    <a:pt x="-13008" y="-35741"/>
                    <a:pt x="545824" y="-68412"/>
                    <a:pt x="541061" y="141614"/>
                  </a:cubicBezTo>
                  <a:lnTo>
                    <a:pt x="541061" y="141614"/>
                  </a:lnTo>
                  <a:cubicBezTo>
                    <a:pt x="541061" y="142948"/>
                    <a:pt x="541061" y="144091"/>
                    <a:pt x="540109" y="144186"/>
                  </a:cubicBezTo>
                  <a:cubicBezTo>
                    <a:pt x="539156" y="144186"/>
                    <a:pt x="539061" y="142662"/>
                    <a:pt x="538870" y="141995"/>
                  </a:cubicBezTo>
                  <a:lnTo>
                    <a:pt x="538870" y="141995"/>
                  </a:lnTo>
                  <a:cubicBezTo>
                    <a:pt x="523726" y="69319"/>
                    <a:pt x="432571" y="54365"/>
                    <a:pt x="368087" y="51127"/>
                  </a:cubicBezTo>
                  <a:cubicBezTo>
                    <a:pt x="267408" y="49317"/>
                    <a:pt x="158251" y="67319"/>
                    <a:pt x="75765" y="128374"/>
                  </a:cubicBezTo>
                  <a:cubicBezTo>
                    <a:pt x="34236" y="159331"/>
                    <a:pt x="15281" y="213718"/>
                    <a:pt x="32236" y="262677"/>
                  </a:cubicBezTo>
                  <a:lnTo>
                    <a:pt x="32236" y="26286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4E85BC2-B0BC-95A6-A6BA-0523F4BF0D75}"/>
                </a:ext>
              </a:extLst>
            </p:cNvPr>
            <p:cNvSpPr/>
            <p:nvPr/>
          </p:nvSpPr>
          <p:spPr>
            <a:xfrm>
              <a:off x="519966" y="6138628"/>
              <a:ext cx="386041" cy="223792"/>
            </a:xfrm>
            <a:custGeom>
              <a:avLst/>
              <a:gdLst>
                <a:gd name="connsiteX0" fmla="*/ 106623 w 467914"/>
                <a:gd name="connsiteY0" fmla="*/ 268742 h 271255"/>
                <a:gd name="connsiteX1" fmla="*/ 108337 w 467914"/>
                <a:gd name="connsiteY1" fmla="*/ 270743 h 271255"/>
                <a:gd name="connsiteX2" fmla="*/ 105766 w 467914"/>
                <a:gd name="connsiteY2" fmla="*/ 271124 h 271255"/>
                <a:gd name="connsiteX3" fmla="*/ 105480 w 467914"/>
                <a:gd name="connsiteY3" fmla="*/ 271124 h 271255"/>
                <a:gd name="connsiteX4" fmla="*/ 11563 w 467914"/>
                <a:gd name="connsiteY4" fmla="*/ 113199 h 271255"/>
                <a:gd name="connsiteX5" fmla="*/ 327127 w 467914"/>
                <a:gd name="connsiteY5" fmla="*/ 328 h 271255"/>
                <a:gd name="connsiteX6" fmla="*/ 467716 w 467914"/>
                <a:gd name="connsiteY6" fmla="*/ 80719 h 271255"/>
                <a:gd name="connsiteX7" fmla="*/ 466573 w 467914"/>
                <a:gd name="connsiteY7" fmla="*/ 101007 h 271255"/>
                <a:gd name="connsiteX8" fmla="*/ 466573 w 467914"/>
                <a:gd name="connsiteY8" fmla="*/ 101007 h 271255"/>
                <a:gd name="connsiteX9" fmla="*/ 465430 w 467914"/>
                <a:gd name="connsiteY9" fmla="*/ 103484 h 271255"/>
                <a:gd name="connsiteX10" fmla="*/ 464096 w 467914"/>
                <a:gd name="connsiteY10" fmla="*/ 101293 h 271255"/>
                <a:gd name="connsiteX11" fmla="*/ 464096 w 467914"/>
                <a:gd name="connsiteY11" fmla="*/ 101293 h 271255"/>
                <a:gd name="connsiteX12" fmla="*/ 48616 w 467914"/>
                <a:gd name="connsiteY12" fmla="*/ 186446 h 271255"/>
                <a:gd name="connsiteX13" fmla="*/ 106337 w 467914"/>
                <a:gd name="connsiteY13" fmla="*/ 268647 h 271255"/>
                <a:gd name="connsiteX14" fmla="*/ 106623 w 467914"/>
                <a:gd name="connsiteY14" fmla="*/ 268647 h 271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7914" h="271255">
                  <a:moveTo>
                    <a:pt x="106623" y="268742"/>
                  </a:moveTo>
                  <a:cubicBezTo>
                    <a:pt x="107575" y="269314"/>
                    <a:pt x="108623" y="270076"/>
                    <a:pt x="108337" y="270743"/>
                  </a:cubicBezTo>
                  <a:cubicBezTo>
                    <a:pt x="108052" y="271505"/>
                    <a:pt x="106432" y="271219"/>
                    <a:pt x="105766" y="271124"/>
                  </a:cubicBezTo>
                  <a:lnTo>
                    <a:pt x="105480" y="271124"/>
                  </a:lnTo>
                  <a:cubicBezTo>
                    <a:pt x="37376" y="261122"/>
                    <a:pt x="-26918" y="179779"/>
                    <a:pt x="11563" y="113199"/>
                  </a:cubicBezTo>
                  <a:cubicBezTo>
                    <a:pt x="68237" y="22331"/>
                    <a:pt x="227495" y="-3292"/>
                    <a:pt x="327127" y="328"/>
                  </a:cubicBezTo>
                  <a:cubicBezTo>
                    <a:pt x="379705" y="3757"/>
                    <a:pt x="461429" y="16044"/>
                    <a:pt x="467716" y="80719"/>
                  </a:cubicBezTo>
                  <a:cubicBezTo>
                    <a:pt x="468192" y="82148"/>
                    <a:pt x="467811" y="95387"/>
                    <a:pt x="466573" y="101007"/>
                  </a:cubicBezTo>
                  <a:lnTo>
                    <a:pt x="466573" y="101007"/>
                  </a:lnTo>
                  <a:cubicBezTo>
                    <a:pt x="466287" y="102245"/>
                    <a:pt x="466192" y="103388"/>
                    <a:pt x="465430" y="103484"/>
                  </a:cubicBezTo>
                  <a:cubicBezTo>
                    <a:pt x="464572" y="103484"/>
                    <a:pt x="464287" y="101960"/>
                    <a:pt x="464096" y="101293"/>
                  </a:cubicBezTo>
                  <a:lnTo>
                    <a:pt x="464096" y="101293"/>
                  </a:lnTo>
                  <a:cubicBezTo>
                    <a:pt x="425901" y="-9864"/>
                    <a:pt x="47949" y="68146"/>
                    <a:pt x="48616" y="186446"/>
                  </a:cubicBezTo>
                  <a:cubicBezTo>
                    <a:pt x="48616" y="225213"/>
                    <a:pt x="76619" y="250740"/>
                    <a:pt x="106337" y="268647"/>
                  </a:cubicBezTo>
                  <a:lnTo>
                    <a:pt x="106623" y="26864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9C020CC-B48C-B04A-AC5A-9997614B1258}"/>
                </a:ext>
              </a:extLst>
            </p:cNvPr>
            <p:cNvSpPr/>
            <p:nvPr/>
          </p:nvSpPr>
          <p:spPr>
            <a:xfrm>
              <a:off x="610017" y="6228917"/>
              <a:ext cx="227581" cy="134213"/>
            </a:xfrm>
            <a:custGeom>
              <a:avLst/>
              <a:gdLst>
                <a:gd name="connsiteX0" fmla="*/ 272747 w 275847"/>
                <a:gd name="connsiteY0" fmla="*/ 16906 h 162678"/>
                <a:gd name="connsiteX1" fmla="*/ 237504 w 275847"/>
                <a:gd name="connsiteY1" fmla="*/ 1856 h 162678"/>
                <a:gd name="connsiteX2" fmla="*/ 197690 w 275847"/>
                <a:gd name="connsiteY2" fmla="*/ 142 h 162678"/>
                <a:gd name="connsiteX3" fmla="*/ 195499 w 275847"/>
                <a:gd name="connsiteY3" fmla="*/ 142 h 162678"/>
                <a:gd name="connsiteX4" fmla="*/ 7190 w 275847"/>
                <a:gd name="connsiteY4" fmla="*/ 81676 h 162678"/>
                <a:gd name="connsiteX5" fmla="*/ 3951 w 275847"/>
                <a:gd name="connsiteY5" fmla="*/ 88248 h 162678"/>
                <a:gd name="connsiteX6" fmla="*/ 3570 w 275847"/>
                <a:gd name="connsiteY6" fmla="*/ 89010 h 162678"/>
                <a:gd name="connsiteX7" fmla="*/ 2618 w 275847"/>
                <a:gd name="connsiteY7" fmla="*/ 91677 h 162678"/>
                <a:gd name="connsiteX8" fmla="*/ 713 w 275847"/>
                <a:gd name="connsiteY8" fmla="*/ 115299 h 162678"/>
                <a:gd name="connsiteX9" fmla="*/ 42146 w 275847"/>
                <a:gd name="connsiteY9" fmla="*/ 161971 h 162678"/>
                <a:gd name="connsiteX10" fmla="*/ 44337 w 275847"/>
                <a:gd name="connsiteY10" fmla="*/ 162353 h 162678"/>
                <a:gd name="connsiteX11" fmla="*/ 43670 w 275847"/>
                <a:gd name="connsiteY11" fmla="*/ 159876 h 162678"/>
                <a:gd name="connsiteX12" fmla="*/ 36241 w 275847"/>
                <a:gd name="connsiteY12" fmla="*/ 150637 h 162678"/>
                <a:gd name="connsiteX13" fmla="*/ 27478 w 275847"/>
                <a:gd name="connsiteY13" fmla="*/ 124157 h 162678"/>
                <a:gd name="connsiteX14" fmla="*/ 27668 w 275847"/>
                <a:gd name="connsiteY14" fmla="*/ 122347 h 162678"/>
                <a:gd name="connsiteX15" fmla="*/ 232361 w 275847"/>
                <a:gd name="connsiteY15" fmla="*/ 48148 h 162678"/>
                <a:gd name="connsiteX16" fmla="*/ 275699 w 275847"/>
                <a:gd name="connsiteY16" fmla="*/ 30336 h 162678"/>
                <a:gd name="connsiteX17" fmla="*/ 272556 w 275847"/>
                <a:gd name="connsiteY17" fmla="*/ 16715 h 16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847" h="162678">
                  <a:moveTo>
                    <a:pt x="272747" y="16906"/>
                  </a:moveTo>
                  <a:cubicBezTo>
                    <a:pt x="263984" y="4809"/>
                    <a:pt x="250458" y="3952"/>
                    <a:pt x="237504" y="1856"/>
                  </a:cubicBezTo>
                  <a:cubicBezTo>
                    <a:pt x="225122" y="427"/>
                    <a:pt x="209977" y="-335"/>
                    <a:pt x="197690" y="142"/>
                  </a:cubicBezTo>
                  <a:cubicBezTo>
                    <a:pt x="196928" y="142"/>
                    <a:pt x="196261" y="142"/>
                    <a:pt x="195499" y="142"/>
                  </a:cubicBezTo>
                  <a:cubicBezTo>
                    <a:pt x="69293" y="4333"/>
                    <a:pt x="22525" y="53672"/>
                    <a:pt x="7190" y="81676"/>
                  </a:cubicBezTo>
                  <a:cubicBezTo>
                    <a:pt x="6047" y="83676"/>
                    <a:pt x="4904" y="85867"/>
                    <a:pt x="3951" y="88248"/>
                  </a:cubicBezTo>
                  <a:lnTo>
                    <a:pt x="3570" y="89010"/>
                  </a:lnTo>
                  <a:cubicBezTo>
                    <a:pt x="3189" y="89867"/>
                    <a:pt x="2903" y="90724"/>
                    <a:pt x="2618" y="91677"/>
                  </a:cubicBezTo>
                  <a:cubicBezTo>
                    <a:pt x="46" y="99487"/>
                    <a:pt x="-716" y="107774"/>
                    <a:pt x="713" y="115299"/>
                  </a:cubicBezTo>
                  <a:cubicBezTo>
                    <a:pt x="5094" y="138349"/>
                    <a:pt x="23573" y="150637"/>
                    <a:pt x="42146" y="161971"/>
                  </a:cubicBezTo>
                  <a:cubicBezTo>
                    <a:pt x="42718" y="162353"/>
                    <a:pt x="43861" y="163114"/>
                    <a:pt x="44337" y="162353"/>
                  </a:cubicBezTo>
                  <a:cubicBezTo>
                    <a:pt x="45004" y="161590"/>
                    <a:pt x="44242" y="160447"/>
                    <a:pt x="43670" y="159876"/>
                  </a:cubicBezTo>
                  <a:cubicBezTo>
                    <a:pt x="41289" y="156733"/>
                    <a:pt x="38432" y="153875"/>
                    <a:pt x="36241" y="150637"/>
                  </a:cubicBezTo>
                  <a:cubicBezTo>
                    <a:pt x="29954" y="141779"/>
                    <a:pt x="26811" y="132825"/>
                    <a:pt x="27478" y="124157"/>
                  </a:cubicBezTo>
                  <a:cubicBezTo>
                    <a:pt x="27478" y="124157"/>
                    <a:pt x="27478" y="123300"/>
                    <a:pt x="27668" y="122347"/>
                  </a:cubicBezTo>
                  <a:cubicBezTo>
                    <a:pt x="27859" y="109108"/>
                    <a:pt x="68435" y="40051"/>
                    <a:pt x="232361" y="48148"/>
                  </a:cubicBezTo>
                  <a:cubicBezTo>
                    <a:pt x="252077" y="49386"/>
                    <a:pt x="270746" y="49862"/>
                    <a:pt x="275699" y="30336"/>
                  </a:cubicBezTo>
                  <a:cubicBezTo>
                    <a:pt x="276176" y="24716"/>
                    <a:pt x="275604" y="20906"/>
                    <a:pt x="272556" y="16715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4139058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, hand, feet&#10;&#10;Description automatically generated">
            <a:extLst>
              <a:ext uri="{FF2B5EF4-FFF2-40B4-BE49-F238E27FC236}">
                <a16:creationId xmlns:a16="http://schemas.microsoft.com/office/drawing/2014/main" id="{1F65AA68-E1F8-B36A-A054-7223EC04E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4800" y="-1"/>
            <a:ext cx="8427200" cy="6530687"/>
          </a:xfrm>
          <a:prstGeom prst="rect">
            <a:avLst/>
          </a:prstGeom>
        </p:spPr>
      </p:pic>
      <p:sp>
        <p:nvSpPr>
          <p:cNvPr id="44" name="Rectangle 3">
            <a:extLst>
              <a:ext uri="{FF2B5EF4-FFF2-40B4-BE49-F238E27FC236}">
                <a16:creationId xmlns:a16="http://schemas.microsoft.com/office/drawing/2014/main" id="{F4730B5A-89C8-E6B1-7ED9-8ADFB1E91358}"/>
              </a:ext>
            </a:extLst>
          </p:cNvPr>
          <p:cNvSpPr/>
          <p:nvPr userDrawn="1"/>
        </p:nvSpPr>
        <p:spPr>
          <a:xfrm>
            <a:off x="-1" y="0"/>
            <a:ext cx="1219381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B938F2B-767D-94E9-C1A3-A8C736DF3D74}"/>
              </a:ext>
            </a:extLst>
          </p:cNvPr>
          <p:cNvGrpSpPr/>
          <p:nvPr userDrawn="1"/>
        </p:nvGrpSpPr>
        <p:grpSpPr>
          <a:xfrm>
            <a:off x="465271" y="5938598"/>
            <a:ext cx="2398566" cy="670359"/>
            <a:chOff x="1526263" y="4628236"/>
            <a:chExt cx="2260813" cy="631859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422236A-53D0-92E0-538B-E83B145764A4}"/>
                </a:ext>
              </a:extLst>
            </p:cNvPr>
            <p:cNvSpPr/>
            <p:nvPr/>
          </p:nvSpPr>
          <p:spPr>
            <a:xfrm>
              <a:off x="3185327" y="5039736"/>
              <a:ext cx="187917" cy="220359"/>
            </a:xfrm>
            <a:custGeom>
              <a:avLst/>
              <a:gdLst>
                <a:gd name="connsiteX0" fmla="*/ 172733 w 187917"/>
                <a:gd name="connsiteY0" fmla="*/ 168659 h 220359"/>
                <a:gd name="connsiteX1" fmla="*/ 187917 w 187917"/>
                <a:gd name="connsiteY1" fmla="*/ 184806 h 220359"/>
                <a:gd name="connsiteX2" fmla="*/ 107328 w 187917"/>
                <a:gd name="connsiteY2" fmla="*/ 220360 h 220359"/>
                <a:gd name="connsiteX3" fmla="*/ 0 w 187917"/>
                <a:gd name="connsiteY3" fmla="*/ 109402 h 220359"/>
                <a:gd name="connsiteX4" fmla="*/ 107328 w 187917"/>
                <a:gd name="connsiteY4" fmla="*/ 0 h 220359"/>
                <a:gd name="connsiteX5" fmla="*/ 186954 w 187917"/>
                <a:gd name="connsiteY5" fmla="*/ 34369 h 220359"/>
                <a:gd name="connsiteX6" fmla="*/ 171770 w 187917"/>
                <a:gd name="connsiteY6" fmla="*/ 50442 h 220359"/>
                <a:gd name="connsiteX7" fmla="*/ 107328 w 187917"/>
                <a:gd name="connsiteY7" fmla="*/ 22147 h 220359"/>
                <a:gd name="connsiteX8" fmla="*/ 23999 w 187917"/>
                <a:gd name="connsiteY8" fmla="*/ 109402 h 220359"/>
                <a:gd name="connsiteX9" fmla="*/ 107328 w 187917"/>
                <a:gd name="connsiteY9" fmla="*/ 198139 h 220359"/>
                <a:gd name="connsiteX10" fmla="*/ 172658 w 187917"/>
                <a:gd name="connsiteY10" fmla="*/ 168659 h 22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17" h="220359">
                  <a:moveTo>
                    <a:pt x="172733" y="168659"/>
                  </a:moveTo>
                  <a:lnTo>
                    <a:pt x="187917" y="184806"/>
                  </a:lnTo>
                  <a:cubicBezTo>
                    <a:pt x="169399" y="206064"/>
                    <a:pt x="141104" y="220360"/>
                    <a:pt x="107328" y="220360"/>
                  </a:cubicBezTo>
                  <a:cubicBezTo>
                    <a:pt x="45331" y="220360"/>
                    <a:pt x="0" y="174140"/>
                    <a:pt x="0" y="109402"/>
                  </a:cubicBezTo>
                  <a:cubicBezTo>
                    <a:pt x="0" y="48294"/>
                    <a:pt x="45257" y="0"/>
                    <a:pt x="107328" y="0"/>
                  </a:cubicBezTo>
                  <a:cubicBezTo>
                    <a:pt x="142586" y="0"/>
                    <a:pt x="169918" y="15777"/>
                    <a:pt x="186954" y="34369"/>
                  </a:cubicBezTo>
                  <a:lnTo>
                    <a:pt x="171770" y="50442"/>
                  </a:lnTo>
                  <a:cubicBezTo>
                    <a:pt x="157770" y="35258"/>
                    <a:pt x="134364" y="22147"/>
                    <a:pt x="107328" y="22147"/>
                  </a:cubicBezTo>
                  <a:cubicBezTo>
                    <a:pt x="62960" y="22147"/>
                    <a:pt x="23999" y="56220"/>
                    <a:pt x="23999" y="109402"/>
                  </a:cubicBezTo>
                  <a:cubicBezTo>
                    <a:pt x="23999" y="162585"/>
                    <a:pt x="62886" y="198139"/>
                    <a:pt x="107328" y="198139"/>
                  </a:cubicBezTo>
                  <a:cubicBezTo>
                    <a:pt x="135623" y="198139"/>
                    <a:pt x="159918" y="182362"/>
                    <a:pt x="172658" y="168659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93CF95-3EE7-40D0-62F5-C6C90A63488E}"/>
                </a:ext>
              </a:extLst>
            </p:cNvPr>
            <p:cNvSpPr/>
            <p:nvPr/>
          </p:nvSpPr>
          <p:spPr>
            <a:xfrm>
              <a:off x="3385688" y="5112621"/>
              <a:ext cx="133993" cy="147400"/>
            </a:xfrm>
            <a:custGeom>
              <a:avLst/>
              <a:gdLst>
                <a:gd name="connsiteX0" fmla="*/ 112439 w 133993"/>
                <a:gd name="connsiteY0" fmla="*/ 3629 h 147400"/>
                <a:gd name="connsiteX1" fmla="*/ 133994 w 133993"/>
                <a:gd name="connsiteY1" fmla="*/ 3629 h 147400"/>
                <a:gd name="connsiteX2" fmla="*/ 133994 w 133993"/>
                <a:gd name="connsiteY2" fmla="*/ 143771 h 147400"/>
                <a:gd name="connsiteX3" fmla="*/ 112439 w 133993"/>
                <a:gd name="connsiteY3" fmla="*/ 143771 h 147400"/>
                <a:gd name="connsiteX4" fmla="*/ 112439 w 133993"/>
                <a:gd name="connsiteY4" fmla="*/ 135549 h 147400"/>
                <a:gd name="connsiteX5" fmla="*/ 73256 w 133993"/>
                <a:gd name="connsiteY5" fmla="*/ 147400 h 147400"/>
                <a:gd name="connsiteX6" fmla="*/ 0 w 133993"/>
                <a:gd name="connsiteY6" fmla="*/ 73552 h 147400"/>
                <a:gd name="connsiteX7" fmla="*/ 73256 w 133993"/>
                <a:gd name="connsiteY7" fmla="*/ 0 h 147400"/>
                <a:gd name="connsiteX8" fmla="*/ 112439 w 133993"/>
                <a:gd name="connsiteY8" fmla="*/ 11851 h 147400"/>
                <a:gd name="connsiteX9" fmla="*/ 112439 w 133993"/>
                <a:gd name="connsiteY9" fmla="*/ 3629 h 147400"/>
                <a:gd name="connsiteX10" fmla="*/ 112439 w 133993"/>
                <a:gd name="connsiteY10" fmla="*/ 109995 h 147400"/>
                <a:gd name="connsiteX11" fmla="*/ 112439 w 133993"/>
                <a:gd name="connsiteY11" fmla="*/ 37332 h 147400"/>
                <a:gd name="connsiteX12" fmla="*/ 73256 w 133993"/>
                <a:gd name="connsiteY12" fmla="*/ 20888 h 147400"/>
                <a:gd name="connsiteX13" fmla="*/ 23110 w 133993"/>
                <a:gd name="connsiteY13" fmla="*/ 73478 h 147400"/>
                <a:gd name="connsiteX14" fmla="*/ 73256 w 133993"/>
                <a:gd name="connsiteY14" fmla="*/ 126364 h 147400"/>
                <a:gd name="connsiteX15" fmla="*/ 112439 w 133993"/>
                <a:gd name="connsiteY15" fmla="*/ 109921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993" h="147400">
                  <a:moveTo>
                    <a:pt x="112439" y="3629"/>
                  </a:moveTo>
                  <a:lnTo>
                    <a:pt x="133994" y="3629"/>
                  </a:lnTo>
                  <a:lnTo>
                    <a:pt x="133994" y="143771"/>
                  </a:lnTo>
                  <a:lnTo>
                    <a:pt x="112439" y="143771"/>
                  </a:lnTo>
                  <a:lnTo>
                    <a:pt x="112439" y="135549"/>
                  </a:lnTo>
                  <a:cubicBezTo>
                    <a:pt x="101180" y="143475"/>
                    <a:pt x="87477" y="147400"/>
                    <a:pt x="73256" y="147400"/>
                  </a:cubicBezTo>
                  <a:cubicBezTo>
                    <a:pt x="32517" y="147400"/>
                    <a:pt x="0" y="115772"/>
                    <a:pt x="0" y="73552"/>
                  </a:cubicBezTo>
                  <a:cubicBezTo>
                    <a:pt x="0" y="31332"/>
                    <a:pt x="32517" y="0"/>
                    <a:pt x="73256" y="0"/>
                  </a:cubicBezTo>
                  <a:cubicBezTo>
                    <a:pt x="87551" y="0"/>
                    <a:pt x="101255" y="3926"/>
                    <a:pt x="112439" y="11851"/>
                  </a:cubicBezTo>
                  <a:lnTo>
                    <a:pt x="112439" y="3629"/>
                  </a:lnTo>
                  <a:close/>
                  <a:moveTo>
                    <a:pt x="112439" y="109995"/>
                  </a:moveTo>
                  <a:lnTo>
                    <a:pt x="112439" y="37332"/>
                  </a:lnTo>
                  <a:cubicBezTo>
                    <a:pt x="102736" y="27628"/>
                    <a:pt x="89922" y="20888"/>
                    <a:pt x="73256" y="20888"/>
                  </a:cubicBezTo>
                  <a:cubicBezTo>
                    <a:pt x="47701" y="20888"/>
                    <a:pt x="23110" y="40072"/>
                    <a:pt x="23110" y="73478"/>
                  </a:cubicBezTo>
                  <a:cubicBezTo>
                    <a:pt x="23110" y="106884"/>
                    <a:pt x="47701" y="126364"/>
                    <a:pt x="73256" y="126364"/>
                  </a:cubicBezTo>
                  <a:cubicBezTo>
                    <a:pt x="89996" y="126364"/>
                    <a:pt x="102736" y="119698"/>
                    <a:pt x="112439" y="109921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7D1CF0C-58B3-0111-698B-6F923804A83C}"/>
                </a:ext>
              </a:extLst>
            </p:cNvPr>
            <p:cNvSpPr/>
            <p:nvPr/>
          </p:nvSpPr>
          <p:spPr>
            <a:xfrm>
              <a:off x="3555309" y="5116251"/>
              <a:ext cx="70515" cy="140141"/>
            </a:xfrm>
            <a:custGeom>
              <a:avLst/>
              <a:gdLst>
                <a:gd name="connsiteX0" fmla="*/ 70441 w 70515"/>
                <a:gd name="connsiteY0" fmla="*/ 0 h 140141"/>
                <a:gd name="connsiteX1" fmla="*/ 70441 w 70515"/>
                <a:gd name="connsiteY1" fmla="*/ 21258 h 140141"/>
                <a:gd name="connsiteX2" fmla="*/ 48887 w 70515"/>
                <a:gd name="connsiteY2" fmla="*/ 21258 h 140141"/>
                <a:gd name="connsiteX3" fmla="*/ 21555 w 70515"/>
                <a:gd name="connsiteY3" fmla="*/ 52294 h 140141"/>
                <a:gd name="connsiteX4" fmla="*/ 21555 w 70515"/>
                <a:gd name="connsiteY4" fmla="*/ 140142 h 140141"/>
                <a:gd name="connsiteX5" fmla="*/ 0 w 70515"/>
                <a:gd name="connsiteY5" fmla="*/ 140142 h 140141"/>
                <a:gd name="connsiteX6" fmla="*/ 0 w 70515"/>
                <a:gd name="connsiteY6" fmla="*/ 0 h 140141"/>
                <a:gd name="connsiteX7" fmla="*/ 21258 w 70515"/>
                <a:gd name="connsiteY7" fmla="*/ 0 h 140141"/>
                <a:gd name="connsiteX8" fmla="*/ 21258 w 70515"/>
                <a:gd name="connsiteY8" fmla="*/ 17036 h 140141"/>
                <a:gd name="connsiteX9" fmla="*/ 50442 w 70515"/>
                <a:gd name="connsiteY9" fmla="*/ 0 h 140141"/>
                <a:gd name="connsiteX10" fmla="*/ 70515 w 70515"/>
                <a:gd name="connsiteY10" fmla="*/ 0 h 1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5" h="140141">
                  <a:moveTo>
                    <a:pt x="70441" y="0"/>
                  </a:moveTo>
                  <a:lnTo>
                    <a:pt x="70441" y="21258"/>
                  </a:lnTo>
                  <a:lnTo>
                    <a:pt x="48887" y="21258"/>
                  </a:lnTo>
                  <a:cubicBezTo>
                    <a:pt x="33406" y="21258"/>
                    <a:pt x="21555" y="32813"/>
                    <a:pt x="21555" y="52294"/>
                  </a:cubicBezTo>
                  <a:lnTo>
                    <a:pt x="21555" y="140142"/>
                  </a:lnTo>
                  <a:lnTo>
                    <a:pt x="0" y="140142"/>
                  </a:lnTo>
                  <a:lnTo>
                    <a:pt x="0" y="0"/>
                  </a:lnTo>
                  <a:lnTo>
                    <a:pt x="21258" y="0"/>
                  </a:lnTo>
                  <a:lnTo>
                    <a:pt x="21258" y="17036"/>
                  </a:lnTo>
                  <a:cubicBezTo>
                    <a:pt x="24295" y="9407"/>
                    <a:pt x="34295" y="0"/>
                    <a:pt x="50442" y="0"/>
                  </a:cubicBezTo>
                  <a:lnTo>
                    <a:pt x="70515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8F97B66-687B-A377-78FD-489BCAB206ED}"/>
                </a:ext>
              </a:extLst>
            </p:cNvPr>
            <p:cNvSpPr/>
            <p:nvPr/>
          </p:nvSpPr>
          <p:spPr>
            <a:xfrm>
              <a:off x="3637453" y="5112695"/>
              <a:ext cx="141030" cy="147400"/>
            </a:xfrm>
            <a:custGeom>
              <a:avLst/>
              <a:gdLst>
                <a:gd name="connsiteX0" fmla="*/ 140438 w 141030"/>
                <a:gd name="connsiteY0" fmla="*/ 81404 h 147400"/>
                <a:gd name="connsiteX1" fmla="*/ 23703 w 141030"/>
                <a:gd name="connsiteY1" fmla="*/ 81404 h 147400"/>
                <a:gd name="connsiteX2" fmla="*/ 71404 w 141030"/>
                <a:gd name="connsiteY2" fmla="*/ 126735 h 147400"/>
                <a:gd name="connsiteX3" fmla="*/ 116069 w 141030"/>
                <a:gd name="connsiteY3" fmla="*/ 104588 h 147400"/>
                <a:gd name="connsiteX4" fmla="*/ 132809 w 141030"/>
                <a:gd name="connsiteY4" fmla="*/ 117031 h 147400"/>
                <a:gd name="connsiteX5" fmla="*/ 71404 w 141030"/>
                <a:gd name="connsiteY5" fmla="*/ 147400 h 147400"/>
                <a:gd name="connsiteX6" fmla="*/ 0 w 141030"/>
                <a:gd name="connsiteY6" fmla="*/ 73256 h 147400"/>
                <a:gd name="connsiteX7" fmla="*/ 71108 w 141030"/>
                <a:gd name="connsiteY7" fmla="*/ 0 h 147400"/>
                <a:gd name="connsiteX8" fmla="*/ 141030 w 141030"/>
                <a:gd name="connsiteY8" fmla="*/ 69330 h 147400"/>
                <a:gd name="connsiteX9" fmla="*/ 140438 w 141030"/>
                <a:gd name="connsiteY9" fmla="*/ 81478 h 147400"/>
                <a:gd name="connsiteX10" fmla="*/ 117920 w 141030"/>
                <a:gd name="connsiteY10" fmla="*/ 61108 h 147400"/>
                <a:gd name="connsiteX11" fmla="*/ 71108 w 141030"/>
                <a:gd name="connsiteY11" fmla="*/ 20369 h 147400"/>
                <a:gd name="connsiteX12" fmla="*/ 24295 w 141030"/>
                <a:gd name="connsiteY12" fmla="*/ 61108 h 147400"/>
                <a:gd name="connsiteX13" fmla="*/ 117920 w 141030"/>
                <a:gd name="connsiteY13" fmla="*/ 61108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030" h="147400">
                  <a:moveTo>
                    <a:pt x="140438" y="81404"/>
                  </a:moveTo>
                  <a:lnTo>
                    <a:pt x="23703" y="81404"/>
                  </a:lnTo>
                  <a:cubicBezTo>
                    <a:pt x="26443" y="105995"/>
                    <a:pt x="44368" y="126735"/>
                    <a:pt x="71404" y="126735"/>
                  </a:cubicBezTo>
                  <a:cubicBezTo>
                    <a:pt x="95107" y="126735"/>
                    <a:pt x="109995" y="113995"/>
                    <a:pt x="116069" y="104588"/>
                  </a:cubicBezTo>
                  <a:lnTo>
                    <a:pt x="132809" y="117031"/>
                  </a:lnTo>
                  <a:cubicBezTo>
                    <a:pt x="119106" y="136216"/>
                    <a:pt x="97551" y="147400"/>
                    <a:pt x="71404" y="147400"/>
                  </a:cubicBezTo>
                  <a:cubicBezTo>
                    <a:pt x="32517" y="147400"/>
                    <a:pt x="0" y="116365"/>
                    <a:pt x="0" y="73256"/>
                  </a:cubicBezTo>
                  <a:cubicBezTo>
                    <a:pt x="0" y="33110"/>
                    <a:pt x="30073" y="0"/>
                    <a:pt x="71108" y="0"/>
                  </a:cubicBezTo>
                  <a:cubicBezTo>
                    <a:pt x="109402" y="0"/>
                    <a:pt x="141030" y="28295"/>
                    <a:pt x="141030" y="69330"/>
                  </a:cubicBezTo>
                  <a:cubicBezTo>
                    <a:pt x="141030" y="73626"/>
                    <a:pt x="140734" y="79404"/>
                    <a:pt x="140438" y="81478"/>
                  </a:cubicBezTo>
                  <a:moveTo>
                    <a:pt x="117920" y="61108"/>
                  </a:moveTo>
                  <a:cubicBezTo>
                    <a:pt x="116735" y="38887"/>
                    <a:pt x="96662" y="20369"/>
                    <a:pt x="71108" y="20369"/>
                  </a:cubicBezTo>
                  <a:cubicBezTo>
                    <a:pt x="45554" y="20369"/>
                    <a:pt x="27628" y="39554"/>
                    <a:pt x="24295" y="61108"/>
                  </a:cubicBezTo>
                  <a:lnTo>
                    <a:pt x="117920" y="61108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E2BE6-7867-2CD8-21C8-90FDD7F3229A}"/>
                </a:ext>
              </a:extLst>
            </p:cNvPr>
            <p:cNvSpPr/>
            <p:nvPr/>
          </p:nvSpPr>
          <p:spPr>
            <a:xfrm>
              <a:off x="2049677" y="4689382"/>
              <a:ext cx="176658" cy="307689"/>
            </a:xfrm>
            <a:custGeom>
              <a:avLst/>
              <a:gdLst>
                <a:gd name="connsiteX0" fmla="*/ 0 w 176658"/>
                <a:gd name="connsiteY0" fmla="*/ 307689 h 307689"/>
                <a:gd name="connsiteX1" fmla="*/ 0 w 176658"/>
                <a:gd name="connsiteY1" fmla="*/ 0 h 307689"/>
                <a:gd name="connsiteX2" fmla="*/ 176658 w 176658"/>
                <a:gd name="connsiteY2" fmla="*/ 0 h 307689"/>
                <a:gd name="connsiteX3" fmla="*/ 176658 w 176658"/>
                <a:gd name="connsiteY3" fmla="*/ 54960 h 307689"/>
                <a:gd name="connsiteX4" fmla="*/ 57997 w 176658"/>
                <a:gd name="connsiteY4" fmla="*/ 54960 h 307689"/>
                <a:gd name="connsiteX5" fmla="*/ 57997 w 176658"/>
                <a:gd name="connsiteY5" fmla="*/ 130957 h 307689"/>
                <a:gd name="connsiteX6" fmla="*/ 170510 w 176658"/>
                <a:gd name="connsiteY6" fmla="*/ 130957 h 307689"/>
                <a:gd name="connsiteX7" fmla="*/ 170510 w 176658"/>
                <a:gd name="connsiteY7" fmla="*/ 184584 h 307689"/>
                <a:gd name="connsiteX8" fmla="*/ 57997 w 176658"/>
                <a:gd name="connsiteY8" fmla="*/ 184584 h 307689"/>
                <a:gd name="connsiteX9" fmla="*/ 57997 w 176658"/>
                <a:gd name="connsiteY9" fmla="*/ 307689 h 307689"/>
                <a:gd name="connsiteX10" fmla="*/ 0 w 176658"/>
                <a:gd name="connsiteY10" fmla="*/ 307689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58" h="307689">
                  <a:moveTo>
                    <a:pt x="0" y="307689"/>
                  </a:moveTo>
                  <a:lnTo>
                    <a:pt x="0" y="0"/>
                  </a:lnTo>
                  <a:lnTo>
                    <a:pt x="176658" y="0"/>
                  </a:lnTo>
                  <a:lnTo>
                    <a:pt x="176658" y="54960"/>
                  </a:lnTo>
                  <a:lnTo>
                    <a:pt x="57997" y="54960"/>
                  </a:lnTo>
                  <a:lnTo>
                    <a:pt x="57997" y="130957"/>
                  </a:lnTo>
                  <a:lnTo>
                    <a:pt x="170510" y="130957"/>
                  </a:lnTo>
                  <a:lnTo>
                    <a:pt x="170510" y="184584"/>
                  </a:lnTo>
                  <a:lnTo>
                    <a:pt x="57997" y="184584"/>
                  </a:lnTo>
                  <a:lnTo>
                    <a:pt x="57997" y="307689"/>
                  </a:lnTo>
                  <a:lnTo>
                    <a:pt x="0" y="307689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E5F84C-24B6-1C16-4F63-0CE179135616}"/>
                </a:ext>
              </a:extLst>
            </p:cNvPr>
            <p:cNvSpPr/>
            <p:nvPr/>
          </p:nvSpPr>
          <p:spPr>
            <a:xfrm>
              <a:off x="2241298" y="4785155"/>
              <a:ext cx="225026" cy="217174"/>
            </a:xfrm>
            <a:custGeom>
              <a:avLst/>
              <a:gdLst>
                <a:gd name="connsiteX0" fmla="*/ 0 w 225026"/>
                <a:gd name="connsiteY0" fmla="*/ 109032 h 217174"/>
                <a:gd name="connsiteX1" fmla="*/ 112513 w 225026"/>
                <a:gd name="connsiteY1" fmla="*/ 0 h 217174"/>
                <a:gd name="connsiteX2" fmla="*/ 225026 w 225026"/>
                <a:gd name="connsiteY2" fmla="*/ 109032 h 217174"/>
                <a:gd name="connsiteX3" fmla="*/ 112069 w 225026"/>
                <a:gd name="connsiteY3" fmla="*/ 217175 h 217174"/>
                <a:gd name="connsiteX4" fmla="*/ 0 w 225026"/>
                <a:gd name="connsiteY4" fmla="*/ 109032 h 217174"/>
                <a:gd name="connsiteX5" fmla="*/ 169696 w 225026"/>
                <a:gd name="connsiteY5" fmla="*/ 109032 h 217174"/>
                <a:gd name="connsiteX6" fmla="*/ 112143 w 225026"/>
                <a:gd name="connsiteY6" fmla="*/ 51479 h 217174"/>
                <a:gd name="connsiteX7" fmla="*/ 55479 w 225026"/>
                <a:gd name="connsiteY7" fmla="*/ 109032 h 217174"/>
                <a:gd name="connsiteX8" fmla="*/ 112143 w 225026"/>
                <a:gd name="connsiteY8" fmla="*/ 165770 h 217174"/>
                <a:gd name="connsiteX9" fmla="*/ 169696 w 225026"/>
                <a:gd name="connsiteY9" fmla="*/ 109032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026" h="217174">
                  <a:moveTo>
                    <a:pt x="0" y="109032"/>
                  </a:moveTo>
                  <a:cubicBezTo>
                    <a:pt x="0" y="44887"/>
                    <a:pt x="49701" y="0"/>
                    <a:pt x="112513" y="0"/>
                  </a:cubicBezTo>
                  <a:cubicBezTo>
                    <a:pt x="175325" y="0"/>
                    <a:pt x="225026" y="45257"/>
                    <a:pt x="225026" y="109032"/>
                  </a:cubicBezTo>
                  <a:cubicBezTo>
                    <a:pt x="225026" y="172807"/>
                    <a:pt x="175325" y="217175"/>
                    <a:pt x="112069" y="217175"/>
                  </a:cubicBezTo>
                  <a:cubicBezTo>
                    <a:pt x="48813" y="217175"/>
                    <a:pt x="0" y="172362"/>
                    <a:pt x="0" y="109032"/>
                  </a:cubicBezTo>
                  <a:moveTo>
                    <a:pt x="169696" y="109032"/>
                  </a:moveTo>
                  <a:cubicBezTo>
                    <a:pt x="169696" y="75626"/>
                    <a:pt x="145104" y="51479"/>
                    <a:pt x="112143" y="51479"/>
                  </a:cubicBezTo>
                  <a:cubicBezTo>
                    <a:pt x="79181" y="51479"/>
                    <a:pt x="55479" y="75626"/>
                    <a:pt x="55479" y="109032"/>
                  </a:cubicBezTo>
                  <a:cubicBezTo>
                    <a:pt x="55479" y="142438"/>
                    <a:pt x="80070" y="165770"/>
                    <a:pt x="112143" y="165770"/>
                  </a:cubicBezTo>
                  <a:cubicBezTo>
                    <a:pt x="144215" y="165770"/>
                    <a:pt x="169696" y="141623"/>
                    <a:pt x="169696" y="109032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1DF46B-561D-492C-E9F1-EC0F54A62ED6}"/>
                </a:ext>
              </a:extLst>
            </p:cNvPr>
            <p:cNvSpPr/>
            <p:nvPr/>
          </p:nvSpPr>
          <p:spPr>
            <a:xfrm>
              <a:off x="2496248" y="4790488"/>
              <a:ext cx="123549" cy="206582"/>
            </a:xfrm>
            <a:custGeom>
              <a:avLst/>
              <a:gdLst>
                <a:gd name="connsiteX0" fmla="*/ 123476 w 123549"/>
                <a:gd name="connsiteY0" fmla="*/ 0 h 206582"/>
                <a:gd name="connsiteX1" fmla="*/ 123476 w 123549"/>
                <a:gd name="connsiteY1" fmla="*/ 54960 h 206582"/>
                <a:gd name="connsiteX2" fmla="*/ 93181 w 123549"/>
                <a:gd name="connsiteY2" fmla="*/ 54960 h 206582"/>
                <a:gd name="connsiteX3" fmla="*/ 54960 w 123549"/>
                <a:gd name="connsiteY3" fmla="*/ 95403 h 206582"/>
                <a:gd name="connsiteX4" fmla="*/ 54960 w 123549"/>
                <a:gd name="connsiteY4" fmla="*/ 206583 h 206582"/>
                <a:gd name="connsiteX5" fmla="*/ 0 w 123549"/>
                <a:gd name="connsiteY5" fmla="*/ 206583 h 206582"/>
                <a:gd name="connsiteX6" fmla="*/ 0 w 123549"/>
                <a:gd name="connsiteY6" fmla="*/ 0 h 206582"/>
                <a:gd name="connsiteX7" fmla="*/ 54516 w 123549"/>
                <a:gd name="connsiteY7" fmla="*/ 0 h 206582"/>
                <a:gd name="connsiteX8" fmla="*/ 54516 w 123549"/>
                <a:gd name="connsiteY8" fmla="*/ 24591 h 206582"/>
                <a:gd name="connsiteX9" fmla="*/ 103328 w 123549"/>
                <a:gd name="connsiteY9" fmla="*/ 0 h 206582"/>
                <a:gd name="connsiteX10" fmla="*/ 123550 w 123549"/>
                <a:gd name="connsiteY10" fmla="*/ 0 h 2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549" h="206582">
                  <a:moveTo>
                    <a:pt x="123476" y="0"/>
                  </a:moveTo>
                  <a:lnTo>
                    <a:pt x="123476" y="54960"/>
                  </a:lnTo>
                  <a:lnTo>
                    <a:pt x="93181" y="54960"/>
                  </a:lnTo>
                  <a:cubicBezTo>
                    <a:pt x="69034" y="54960"/>
                    <a:pt x="54960" y="70811"/>
                    <a:pt x="54960" y="95403"/>
                  </a:cubicBezTo>
                  <a:lnTo>
                    <a:pt x="54960" y="206583"/>
                  </a:lnTo>
                  <a:lnTo>
                    <a:pt x="0" y="206583"/>
                  </a:lnTo>
                  <a:lnTo>
                    <a:pt x="0" y="0"/>
                  </a:lnTo>
                  <a:lnTo>
                    <a:pt x="54516" y="0"/>
                  </a:lnTo>
                  <a:lnTo>
                    <a:pt x="54516" y="24591"/>
                  </a:lnTo>
                  <a:cubicBezTo>
                    <a:pt x="60219" y="13629"/>
                    <a:pt x="74737" y="0"/>
                    <a:pt x="103328" y="0"/>
                  </a:cubicBezTo>
                  <a:lnTo>
                    <a:pt x="123550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108960-0ACE-4289-9C09-F67F1FBFF72A}"/>
                </a:ext>
              </a:extLst>
            </p:cNvPr>
            <p:cNvSpPr/>
            <p:nvPr/>
          </p:nvSpPr>
          <p:spPr>
            <a:xfrm>
              <a:off x="263202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596B28F-C5D0-9900-6B52-F835C2E0BAF7}"/>
                </a:ext>
              </a:extLst>
            </p:cNvPr>
            <p:cNvSpPr/>
            <p:nvPr/>
          </p:nvSpPr>
          <p:spPr>
            <a:xfrm>
              <a:off x="2882971" y="4785229"/>
              <a:ext cx="164881" cy="211767"/>
            </a:xfrm>
            <a:custGeom>
              <a:avLst/>
              <a:gdLst>
                <a:gd name="connsiteX0" fmla="*/ 164881 w 164881"/>
                <a:gd name="connsiteY0" fmla="*/ 73774 h 211767"/>
                <a:gd name="connsiteX1" fmla="*/ 164881 w 164881"/>
                <a:gd name="connsiteY1" fmla="*/ 211768 h 211767"/>
                <a:gd name="connsiteX2" fmla="*/ 109921 w 164881"/>
                <a:gd name="connsiteY2" fmla="*/ 211768 h 211767"/>
                <a:gd name="connsiteX3" fmla="*/ 109921 w 164881"/>
                <a:gd name="connsiteY3" fmla="*/ 80367 h 211767"/>
                <a:gd name="connsiteX4" fmla="*/ 80885 w 164881"/>
                <a:gd name="connsiteY4" fmla="*/ 50886 h 211767"/>
                <a:gd name="connsiteX5" fmla="*/ 54960 w 164881"/>
                <a:gd name="connsiteY5" fmla="*/ 67182 h 211767"/>
                <a:gd name="connsiteX6" fmla="*/ 54960 w 164881"/>
                <a:gd name="connsiteY6" fmla="*/ 211768 h 211767"/>
                <a:gd name="connsiteX7" fmla="*/ 0 w 164881"/>
                <a:gd name="connsiteY7" fmla="*/ 211768 h 211767"/>
                <a:gd name="connsiteX8" fmla="*/ 0 w 164881"/>
                <a:gd name="connsiteY8" fmla="*/ 5259 h 211767"/>
                <a:gd name="connsiteX9" fmla="*/ 54960 w 164881"/>
                <a:gd name="connsiteY9" fmla="*/ 5259 h 211767"/>
                <a:gd name="connsiteX10" fmla="*/ 54960 w 164881"/>
                <a:gd name="connsiteY10" fmla="*/ 14518 h 211767"/>
                <a:gd name="connsiteX11" fmla="*/ 95847 w 164881"/>
                <a:gd name="connsiteY11" fmla="*/ 0 h 211767"/>
                <a:gd name="connsiteX12" fmla="*/ 164881 w 164881"/>
                <a:gd name="connsiteY12" fmla="*/ 73848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81" h="211767">
                  <a:moveTo>
                    <a:pt x="164881" y="73774"/>
                  </a:moveTo>
                  <a:lnTo>
                    <a:pt x="164881" y="211768"/>
                  </a:lnTo>
                  <a:lnTo>
                    <a:pt x="109921" y="211768"/>
                  </a:lnTo>
                  <a:lnTo>
                    <a:pt x="109921" y="80367"/>
                  </a:lnTo>
                  <a:cubicBezTo>
                    <a:pt x="109921" y="63627"/>
                    <a:pt x="99847" y="50886"/>
                    <a:pt x="80885" y="50886"/>
                  </a:cubicBezTo>
                  <a:cubicBezTo>
                    <a:pt x="69478" y="50886"/>
                    <a:pt x="59330" y="57923"/>
                    <a:pt x="54960" y="67182"/>
                  </a:cubicBezTo>
                  <a:lnTo>
                    <a:pt x="54960" y="211768"/>
                  </a:lnTo>
                  <a:lnTo>
                    <a:pt x="0" y="211768"/>
                  </a:lnTo>
                  <a:lnTo>
                    <a:pt x="0" y="5259"/>
                  </a:lnTo>
                  <a:lnTo>
                    <a:pt x="54960" y="5259"/>
                  </a:lnTo>
                  <a:lnTo>
                    <a:pt x="54960" y="14518"/>
                  </a:lnTo>
                  <a:cubicBezTo>
                    <a:pt x="64664" y="6148"/>
                    <a:pt x="78293" y="0"/>
                    <a:pt x="95847" y="0"/>
                  </a:cubicBezTo>
                  <a:cubicBezTo>
                    <a:pt x="139327" y="0"/>
                    <a:pt x="164881" y="32517"/>
                    <a:pt x="164881" y="73848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A9BC35F-B154-B02A-97DB-AFE367C77851}"/>
                </a:ext>
              </a:extLst>
            </p:cNvPr>
            <p:cNvSpPr/>
            <p:nvPr/>
          </p:nvSpPr>
          <p:spPr>
            <a:xfrm>
              <a:off x="3079036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E1E090-6733-67B5-7B72-080CC0CB9F37}"/>
                </a:ext>
              </a:extLst>
            </p:cNvPr>
            <p:cNvSpPr/>
            <p:nvPr/>
          </p:nvSpPr>
          <p:spPr>
            <a:xfrm>
              <a:off x="3323839" y="4689382"/>
              <a:ext cx="214952" cy="312948"/>
            </a:xfrm>
            <a:custGeom>
              <a:avLst/>
              <a:gdLst>
                <a:gd name="connsiteX0" fmla="*/ 159992 w 214952"/>
                <a:gd name="connsiteY0" fmla="*/ 0 h 312948"/>
                <a:gd name="connsiteX1" fmla="*/ 214953 w 214952"/>
                <a:gd name="connsiteY1" fmla="*/ 0 h 312948"/>
                <a:gd name="connsiteX2" fmla="*/ 214953 w 214952"/>
                <a:gd name="connsiteY2" fmla="*/ 307689 h 312948"/>
                <a:gd name="connsiteX3" fmla="*/ 160881 w 214952"/>
                <a:gd name="connsiteY3" fmla="*/ 307689 h 312948"/>
                <a:gd name="connsiteX4" fmla="*/ 160881 w 214952"/>
                <a:gd name="connsiteY4" fmla="*/ 301097 h 312948"/>
                <a:gd name="connsiteX5" fmla="*/ 109032 w 214952"/>
                <a:gd name="connsiteY5" fmla="*/ 312948 h 312948"/>
                <a:gd name="connsiteX6" fmla="*/ 0 w 214952"/>
                <a:gd name="connsiteY6" fmla="*/ 203916 h 312948"/>
                <a:gd name="connsiteX7" fmla="*/ 109032 w 214952"/>
                <a:gd name="connsiteY7" fmla="*/ 95773 h 312948"/>
                <a:gd name="connsiteX8" fmla="*/ 159992 w 214952"/>
                <a:gd name="connsiteY8" fmla="*/ 108513 h 312948"/>
                <a:gd name="connsiteX9" fmla="*/ 159992 w 214952"/>
                <a:gd name="connsiteY9" fmla="*/ 0 h 312948"/>
                <a:gd name="connsiteX10" fmla="*/ 159992 w 214952"/>
                <a:gd name="connsiteY10" fmla="*/ 238211 h 312948"/>
                <a:gd name="connsiteX11" fmla="*/ 159992 w 214952"/>
                <a:gd name="connsiteY11" fmla="*/ 170955 h 312948"/>
                <a:gd name="connsiteX12" fmla="*/ 112513 w 214952"/>
                <a:gd name="connsiteY12" fmla="*/ 147178 h 312948"/>
                <a:gd name="connsiteX13" fmla="*/ 55405 w 214952"/>
                <a:gd name="connsiteY13" fmla="*/ 203842 h 312948"/>
                <a:gd name="connsiteX14" fmla="*/ 112513 w 214952"/>
                <a:gd name="connsiteY14" fmla="*/ 261395 h 312948"/>
                <a:gd name="connsiteX15" fmla="*/ 159992 w 214952"/>
                <a:gd name="connsiteY15" fmla="*/ 238063 h 31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952" h="312948">
                  <a:moveTo>
                    <a:pt x="159992" y="0"/>
                  </a:moveTo>
                  <a:lnTo>
                    <a:pt x="214953" y="0"/>
                  </a:lnTo>
                  <a:lnTo>
                    <a:pt x="214953" y="307689"/>
                  </a:lnTo>
                  <a:lnTo>
                    <a:pt x="160881" y="307689"/>
                  </a:lnTo>
                  <a:lnTo>
                    <a:pt x="160881" y="301097"/>
                  </a:lnTo>
                  <a:cubicBezTo>
                    <a:pt x="145475" y="309023"/>
                    <a:pt x="127920" y="312948"/>
                    <a:pt x="109032" y="312948"/>
                  </a:cubicBezTo>
                  <a:cubicBezTo>
                    <a:pt x="48813" y="312948"/>
                    <a:pt x="0" y="267691"/>
                    <a:pt x="0" y="203916"/>
                  </a:cubicBezTo>
                  <a:cubicBezTo>
                    <a:pt x="0" y="140142"/>
                    <a:pt x="48813" y="95773"/>
                    <a:pt x="109032" y="95773"/>
                  </a:cubicBezTo>
                  <a:cubicBezTo>
                    <a:pt x="127920" y="95773"/>
                    <a:pt x="145104" y="100143"/>
                    <a:pt x="159992" y="108513"/>
                  </a:cubicBezTo>
                  <a:lnTo>
                    <a:pt x="159992" y="0"/>
                  </a:lnTo>
                  <a:close/>
                  <a:moveTo>
                    <a:pt x="159992" y="238211"/>
                  </a:moveTo>
                  <a:lnTo>
                    <a:pt x="159992" y="170955"/>
                  </a:lnTo>
                  <a:cubicBezTo>
                    <a:pt x="150734" y="157326"/>
                    <a:pt x="133179" y="147178"/>
                    <a:pt x="112513" y="147178"/>
                  </a:cubicBezTo>
                  <a:cubicBezTo>
                    <a:pt x="79552" y="147178"/>
                    <a:pt x="55405" y="171770"/>
                    <a:pt x="55405" y="203842"/>
                  </a:cubicBezTo>
                  <a:cubicBezTo>
                    <a:pt x="55405" y="235915"/>
                    <a:pt x="79552" y="261395"/>
                    <a:pt x="112513" y="261395"/>
                  </a:cubicBezTo>
                  <a:cubicBezTo>
                    <a:pt x="133623" y="261395"/>
                    <a:pt x="150289" y="251247"/>
                    <a:pt x="159992" y="238063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CAD24D6-EBBD-9E05-34CD-0AD2C865534D}"/>
                </a:ext>
              </a:extLst>
            </p:cNvPr>
            <p:cNvSpPr/>
            <p:nvPr/>
          </p:nvSpPr>
          <p:spPr>
            <a:xfrm>
              <a:off x="356605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1FCA7C1-C0CF-5B65-D468-08E1FBB16CAF}"/>
                </a:ext>
              </a:extLst>
            </p:cNvPr>
            <p:cNvSpPr/>
            <p:nvPr/>
          </p:nvSpPr>
          <p:spPr>
            <a:xfrm>
              <a:off x="1629391" y="4669979"/>
              <a:ext cx="311319" cy="115005"/>
            </a:xfrm>
            <a:custGeom>
              <a:avLst/>
              <a:gdLst>
                <a:gd name="connsiteX0" fmla="*/ 158 w 311319"/>
                <a:gd name="connsiteY0" fmla="*/ 25995 h 115005"/>
                <a:gd name="connsiteX1" fmla="*/ 14009 w 311319"/>
                <a:gd name="connsiteY1" fmla="*/ 10514 h 115005"/>
                <a:gd name="connsiteX2" fmla="*/ 62821 w 311319"/>
                <a:gd name="connsiteY2" fmla="*/ 1922 h 115005"/>
                <a:gd name="connsiteX3" fmla="*/ 114449 w 311319"/>
                <a:gd name="connsiteY3" fmla="*/ 292 h 115005"/>
                <a:gd name="connsiteX4" fmla="*/ 166224 w 311319"/>
                <a:gd name="connsiteY4" fmla="*/ 6588 h 115005"/>
                <a:gd name="connsiteX5" fmla="*/ 232221 w 311319"/>
                <a:gd name="connsiteY5" fmla="*/ 28143 h 115005"/>
                <a:gd name="connsiteX6" fmla="*/ 263256 w 311319"/>
                <a:gd name="connsiteY6" fmla="*/ 47401 h 115005"/>
                <a:gd name="connsiteX7" fmla="*/ 303329 w 311319"/>
                <a:gd name="connsiteY7" fmla="*/ 94066 h 115005"/>
                <a:gd name="connsiteX8" fmla="*/ 311032 w 311319"/>
                <a:gd name="connsiteY8" fmla="*/ 113250 h 115005"/>
                <a:gd name="connsiteX9" fmla="*/ 311032 w 311319"/>
                <a:gd name="connsiteY9" fmla="*/ 114954 h 115005"/>
                <a:gd name="connsiteX10" fmla="*/ 309847 w 311319"/>
                <a:gd name="connsiteY10" fmla="*/ 113769 h 115005"/>
                <a:gd name="connsiteX11" fmla="*/ 258664 w 311319"/>
                <a:gd name="connsiteY11" fmla="*/ 60141 h 115005"/>
                <a:gd name="connsiteX12" fmla="*/ 197408 w 311319"/>
                <a:gd name="connsiteY12" fmla="*/ 37180 h 115005"/>
                <a:gd name="connsiteX13" fmla="*/ 158076 w 311319"/>
                <a:gd name="connsiteY13" fmla="*/ 30884 h 115005"/>
                <a:gd name="connsiteX14" fmla="*/ 101931 w 311319"/>
                <a:gd name="connsiteY14" fmla="*/ 29254 h 115005"/>
                <a:gd name="connsiteX15" fmla="*/ 54451 w 311319"/>
                <a:gd name="connsiteY15" fmla="*/ 34217 h 115005"/>
                <a:gd name="connsiteX16" fmla="*/ 17861 w 311319"/>
                <a:gd name="connsiteY16" fmla="*/ 41698 h 115005"/>
                <a:gd name="connsiteX17" fmla="*/ 10 w 311319"/>
                <a:gd name="connsiteY17" fmla="*/ 2599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1319" h="115005">
                  <a:moveTo>
                    <a:pt x="158" y="25995"/>
                  </a:moveTo>
                  <a:cubicBezTo>
                    <a:pt x="306" y="17699"/>
                    <a:pt x="4898" y="12588"/>
                    <a:pt x="14009" y="10514"/>
                  </a:cubicBezTo>
                  <a:cubicBezTo>
                    <a:pt x="30156" y="6811"/>
                    <a:pt x="46304" y="3700"/>
                    <a:pt x="62821" y="1922"/>
                  </a:cubicBezTo>
                  <a:cubicBezTo>
                    <a:pt x="80006" y="70"/>
                    <a:pt x="97264" y="-374"/>
                    <a:pt x="114449" y="292"/>
                  </a:cubicBezTo>
                  <a:cubicBezTo>
                    <a:pt x="131855" y="959"/>
                    <a:pt x="149114" y="3255"/>
                    <a:pt x="166224" y="6588"/>
                  </a:cubicBezTo>
                  <a:cubicBezTo>
                    <a:pt x="189186" y="11033"/>
                    <a:pt x="211259" y="18069"/>
                    <a:pt x="232221" y="28143"/>
                  </a:cubicBezTo>
                  <a:cubicBezTo>
                    <a:pt x="243183" y="33402"/>
                    <a:pt x="253479" y="39920"/>
                    <a:pt x="263256" y="47401"/>
                  </a:cubicBezTo>
                  <a:cubicBezTo>
                    <a:pt x="279996" y="60141"/>
                    <a:pt x="293773" y="75252"/>
                    <a:pt x="303329" y="94066"/>
                  </a:cubicBezTo>
                  <a:cubicBezTo>
                    <a:pt x="306439" y="100214"/>
                    <a:pt x="309106" y="106584"/>
                    <a:pt x="311032" y="113250"/>
                  </a:cubicBezTo>
                  <a:cubicBezTo>
                    <a:pt x="311254" y="114065"/>
                    <a:pt x="311550" y="114806"/>
                    <a:pt x="311032" y="114954"/>
                  </a:cubicBezTo>
                  <a:cubicBezTo>
                    <a:pt x="310513" y="115176"/>
                    <a:pt x="310217" y="114657"/>
                    <a:pt x="309847" y="113769"/>
                  </a:cubicBezTo>
                  <a:cubicBezTo>
                    <a:pt x="299403" y="89622"/>
                    <a:pt x="280959" y="73030"/>
                    <a:pt x="258664" y="60141"/>
                  </a:cubicBezTo>
                  <a:cubicBezTo>
                    <a:pt x="239554" y="49031"/>
                    <a:pt x="218814" y="42142"/>
                    <a:pt x="197408" y="37180"/>
                  </a:cubicBezTo>
                  <a:cubicBezTo>
                    <a:pt x="184519" y="34217"/>
                    <a:pt x="171335" y="32439"/>
                    <a:pt x="158076" y="30884"/>
                  </a:cubicBezTo>
                  <a:cubicBezTo>
                    <a:pt x="139336" y="28661"/>
                    <a:pt x="120596" y="28736"/>
                    <a:pt x="101931" y="29254"/>
                  </a:cubicBezTo>
                  <a:cubicBezTo>
                    <a:pt x="86006" y="29698"/>
                    <a:pt x="70228" y="31624"/>
                    <a:pt x="54451" y="34217"/>
                  </a:cubicBezTo>
                  <a:cubicBezTo>
                    <a:pt x="41785" y="36365"/>
                    <a:pt x="30453" y="39476"/>
                    <a:pt x="17861" y="41698"/>
                  </a:cubicBezTo>
                  <a:cubicBezTo>
                    <a:pt x="10083" y="43031"/>
                    <a:pt x="-361" y="37772"/>
                    <a:pt x="10" y="25995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8BE5957-460D-0648-5CCB-D76A2D8DD84A}"/>
                </a:ext>
              </a:extLst>
            </p:cNvPr>
            <p:cNvSpPr/>
            <p:nvPr/>
          </p:nvSpPr>
          <p:spPr>
            <a:xfrm>
              <a:off x="1696212" y="4628236"/>
              <a:ext cx="219554" cy="94227"/>
            </a:xfrm>
            <a:custGeom>
              <a:avLst/>
              <a:gdLst>
                <a:gd name="connsiteX0" fmla="*/ 28813 w 219554"/>
                <a:gd name="connsiteY0" fmla="*/ 18703 h 94227"/>
                <a:gd name="connsiteX1" fmla="*/ 9333 w 219554"/>
                <a:gd name="connsiteY1" fmla="*/ 18703 h 94227"/>
                <a:gd name="connsiteX2" fmla="*/ 0 w 219554"/>
                <a:gd name="connsiteY2" fmla="*/ 10555 h 94227"/>
                <a:gd name="connsiteX3" fmla="*/ 9111 w 219554"/>
                <a:gd name="connsiteY3" fmla="*/ 408 h 94227"/>
                <a:gd name="connsiteX4" fmla="*/ 47109 w 219554"/>
                <a:gd name="connsiteY4" fmla="*/ 1074 h 94227"/>
                <a:gd name="connsiteX5" fmla="*/ 163029 w 219554"/>
                <a:gd name="connsiteY5" fmla="*/ 38480 h 94227"/>
                <a:gd name="connsiteX6" fmla="*/ 198879 w 219554"/>
                <a:gd name="connsiteY6" fmla="*/ 66997 h 94227"/>
                <a:gd name="connsiteX7" fmla="*/ 218879 w 219554"/>
                <a:gd name="connsiteY7" fmla="*/ 92107 h 94227"/>
                <a:gd name="connsiteX8" fmla="*/ 219323 w 219554"/>
                <a:gd name="connsiteY8" fmla="*/ 94107 h 94227"/>
                <a:gd name="connsiteX9" fmla="*/ 217619 w 219554"/>
                <a:gd name="connsiteY9" fmla="*/ 93218 h 94227"/>
                <a:gd name="connsiteX10" fmla="*/ 178066 w 219554"/>
                <a:gd name="connsiteY10" fmla="*/ 59590 h 94227"/>
                <a:gd name="connsiteX11" fmla="*/ 108810 w 219554"/>
                <a:gd name="connsiteY11" fmla="*/ 29147 h 94227"/>
                <a:gd name="connsiteX12" fmla="*/ 58071 w 219554"/>
                <a:gd name="connsiteY12" fmla="*/ 19962 h 94227"/>
                <a:gd name="connsiteX13" fmla="*/ 28888 w 219554"/>
                <a:gd name="connsiteY13" fmla="*/ 18777 h 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554" h="94227">
                  <a:moveTo>
                    <a:pt x="28813" y="18703"/>
                  </a:moveTo>
                  <a:cubicBezTo>
                    <a:pt x="21480" y="18703"/>
                    <a:pt x="15407" y="18703"/>
                    <a:pt x="9333" y="18703"/>
                  </a:cubicBezTo>
                  <a:cubicBezTo>
                    <a:pt x="4000" y="18703"/>
                    <a:pt x="0" y="15222"/>
                    <a:pt x="0" y="10555"/>
                  </a:cubicBezTo>
                  <a:cubicBezTo>
                    <a:pt x="0" y="4852"/>
                    <a:pt x="3704" y="852"/>
                    <a:pt x="9111" y="408"/>
                  </a:cubicBezTo>
                  <a:cubicBezTo>
                    <a:pt x="21332" y="-333"/>
                    <a:pt x="34517" y="-37"/>
                    <a:pt x="47109" y="1074"/>
                  </a:cubicBezTo>
                  <a:cubicBezTo>
                    <a:pt x="88514" y="4852"/>
                    <a:pt x="127475" y="16703"/>
                    <a:pt x="163029" y="38480"/>
                  </a:cubicBezTo>
                  <a:cubicBezTo>
                    <a:pt x="176140" y="46479"/>
                    <a:pt x="188139" y="56035"/>
                    <a:pt x="198879" y="66997"/>
                  </a:cubicBezTo>
                  <a:cubicBezTo>
                    <a:pt x="206361" y="74626"/>
                    <a:pt x="212953" y="83144"/>
                    <a:pt x="218879" y="92107"/>
                  </a:cubicBezTo>
                  <a:cubicBezTo>
                    <a:pt x="219397" y="92922"/>
                    <a:pt x="219841" y="93662"/>
                    <a:pt x="219323" y="94107"/>
                  </a:cubicBezTo>
                  <a:cubicBezTo>
                    <a:pt x="218656" y="94551"/>
                    <a:pt x="217990" y="93662"/>
                    <a:pt x="217619" y="93218"/>
                  </a:cubicBezTo>
                  <a:cubicBezTo>
                    <a:pt x="206361" y="79737"/>
                    <a:pt x="192732" y="69071"/>
                    <a:pt x="178066" y="59590"/>
                  </a:cubicBezTo>
                  <a:cubicBezTo>
                    <a:pt x="156585" y="45739"/>
                    <a:pt x="133475" y="35665"/>
                    <a:pt x="108810" y="29147"/>
                  </a:cubicBezTo>
                  <a:cubicBezTo>
                    <a:pt x="92144" y="24777"/>
                    <a:pt x="75256" y="21518"/>
                    <a:pt x="58071" y="19962"/>
                  </a:cubicBezTo>
                  <a:cubicBezTo>
                    <a:pt x="47850" y="18999"/>
                    <a:pt x="37776" y="18999"/>
                    <a:pt x="28888" y="18777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9B93779-8859-78B1-BC08-CA2CB3585A95}"/>
                </a:ext>
              </a:extLst>
            </p:cNvPr>
            <p:cNvSpPr/>
            <p:nvPr/>
          </p:nvSpPr>
          <p:spPr>
            <a:xfrm>
              <a:off x="1724132" y="4968405"/>
              <a:ext cx="122506" cy="68726"/>
            </a:xfrm>
            <a:custGeom>
              <a:avLst/>
              <a:gdLst>
                <a:gd name="connsiteX0" fmla="*/ 5 w 122506"/>
                <a:gd name="connsiteY0" fmla="*/ 45110 h 68726"/>
                <a:gd name="connsiteX1" fmla="*/ 15782 w 122506"/>
                <a:gd name="connsiteY1" fmla="*/ 19926 h 68726"/>
                <a:gd name="connsiteX2" fmla="*/ 56076 w 122506"/>
                <a:gd name="connsiteY2" fmla="*/ 3334 h 68726"/>
                <a:gd name="connsiteX3" fmla="*/ 100000 w 122506"/>
                <a:gd name="connsiteY3" fmla="*/ 297 h 68726"/>
                <a:gd name="connsiteX4" fmla="*/ 116740 w 122506"/>
                <a:gd name="connsiteY4" fmla="*/ 4519 h 68726"/>
                <a:gd name="connsiteX5" fmla="*/ 122073 w 122506"/>
                <a:gd name="connsiteY5" fmla="*/ 16296 h 68726"/>
                <a:gd name="connsiteX6" fmla="*/ 112222 w 122506"/>
                <a:gd name="connsiteY6" fmla="*/ 22740 h 68726"/>
                <a:gd name="connsiteX7" fmla="*/ 82890 w 122506"/>
                <a:gd name="connsiteY7" fmla="*/ 22740 h 68726"/>
                <a:gd name="connsiteX8" fmla="*/ 45040 w 122506"/>
                <a:gd name="connsiteY8" fmla="*/ 29184 h 68726"/>
                <a:gd name="connsiteX9" fmla="*/ 22448 w 122506"/>
                <a:gd name="connsiteY9" fmla="*/ 38295 h 68726"/>
                <a:gd name="connsiteX10" fmla="*/ 18448 w 122506"/>
                <a:gd name="connsiteY10" fmla="*/ 66812 h 68726"/>
                <a:gd name="connsiteX11" fmla="*/ 19263 w 122506"/>
                <a:gd name="connsiteY11" fmla="*/ 68516 h 68726"/>
                <a:gd name="connsiteX12" fmla="*/ 17485 w 122506"/>
                <a:gd name="connsiteY12" fmla="*/ 67997 h 68726"/>
                <a:gd name="connsiteX13" fmla="*/ 5 w 122506"/>
                <a:gd name="connsiteY13" fmla="*/ 45110 h 6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506" h="68726">
                  <a:moveTo>
                    <a:pt x="5" y="45110"/>
                  </a:moveTo>
                  <a:cubicBezTo>
                    <a:pt x="-217" y="33332"/>
                    <a:pt x="7338" y="25777"/>
                    <a:pt x="15782" y="19926"/>
                  </a:cubicBezTo>
                  <a:cubicBezTo>
                    <a:pt x="29189" y="10593"/>
                    <a:pt x="40299" y="7111"/>
                    <a:pt x="56076" y="3334"/>
                  </a:cubicBezTo>
                  <a:cubicBezTo>
                    <a:pt x="68742" y="297"/>
                    <a:pt x="86890" y="-518"/>
                    <a:pt x="100000" y="297"/>
                  </a:cubicBezTo>
                  <a:cubicBezTo>
                    <a:pt x="105555" y="889"/>
                    <a:pt x="111703" y="1408"/>
                    <a:pt x="116740" y="4519"/>
                  </a:cubicBezTo>
                  <a:cubicBezTo>
                    <a:pt x="121110" y="7111"/>
                    <a:pt x="123554" y="11259"/>
                    <a:pt x="122073" y="16296"/>
                  </a:cubicBezTo>
                  <a:cubicBezTo>
                    <a:pt x="120740" y="20888"/>
                    <a:pt x="116370" y="22444"/>
                    <a:pt x="112222" y="22740"/>
                  </a:cubicBezTo>
                  <a:cubicBezTo>
                    <a:pt x="102296" y="22814"/>
                    <a:pt x="92667" y="22148"/>
                    <a:pt x="82890" y="22740"/>
                  </a:cubicBezTo>
                  <a:cubicBezTo>
                    <a:pt x="69705" y="23555"/>
                    <a:pt x="57780" y="25555"/>
                    <a:pt x="45040" y="29184"/>
                  </a:cubicBezTo>
                  <a:cubicBezTo>
                    <a:pt x="37188" y="31406"/>
                    <a:pt x="29485" y="33925"/>
                    <a:pt x="22448" y="38295"/>
                  </a:cubicBezTo>
                  <a:cubicBezTo>
                    <a:pt x="10375" y="45702"/>
                    <a:pt x="8893" y="56294"/>
                    <a:pt x="18448" y="66812"/>
                  </a:cubicBezTo>
                  <a:cubicBezTo>
                    <a:pt x="18893" y="67331"/>
                    <a:pt x="19708" y="67923"/>
                    <a:pt x="19263" y="68516"/>
                  </a:cubicBezTo>
                  <a:cubicBezTo>
                    <a:pt x="18819" y="69108"/>
                    <a:pt x="18004" y="68294"/>
                    <a:pt x="17485" y="67997"/>
                  </a:cubicBezTo>
                  <a:cubicBezTo>
                    <a:pt x="10152" y="63775"/>
                    <a:pt x="671" y="57776"/>
                    <a:pt x="5" y="45110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E86BA7B-CFFB-8357-54B8-AFB12B211CC2}"/>
                </a:ext>
              </a:extLst>
            </p:cNvPr>
            <p:cNvSpPr/>
            <p:nvPr/>
          </p:nvSpPr>
          <p:spPr>
            <a:xfrm>
              <a:off x="1526263" y="4733397"/>
              <a:ext cx="420776" cy="206469"/>
            </a:xfrm>
            <a:custGeom>
              <a:avLst/>
              <a:gdLst>
                <a:gd name="connsiteX0" fmla="*/ 25142 w 420776"/>
                <a:gd name="connsiteY0" fmla="*/ 204343 h 206469"/>
                <a:gd name="connsiteX1" fmla="*/ 25142 w 420776"/>
                <a:gd name="connsiteY1" fmla="*/ 206417 h 206469"/>
                <a:gd name="connsiteX2" fmla="*/ 23438 w 420776"/>
                <a:gd name="connsiteY2" fmla="*/ 205306 h 206469"/>
                <a:gd name="connsiteX3" fmla="*/ 23290 w 420776"/>
                <a:gd name="connsiteY3" fmla="*/ 205158 h 206469"/>
                <a:gd name="connsiteX4" fmla="*/ 180 w 420776"/>
                <a:gd name="connsiteY4" fmla="*/ 139680 h 206469"/>
                <a:gd name="connsiteX5" fmla="*/ 420753 w 420776"/>
                <a:gd name="connsiteY5" fmla="*/ 110125 h 206469"/>
                <a:gd name="connsiteX6" fmla="*/ 420753 w 420776"/>
                <a:gd name="connsiteY6" fmla="*/ 110125 h 206469"/>
                <a:gd name="connsiteX7" fmla="*/ 420012 w 420776"/>
                <a:gd name="connsiteY7" fmla="*/ 112125 h 206469"/>
                <a:gd name="connsiteX8" fmla="*/ 419049 w 420776"/>
                <a:gd name="connsiteY8" fmla="*/ 110422 h 206469"/>
                <a:gd name="connsiteX9" fmla="*/ 419049 w 420776"/>
                <a:gd name="connsiteY9" fmla="*/ 110422 h 206469"/>
                <a:gd name="connsiteX10" fmla="*/ 286241 w 420776"/>
                <a:gd name="connsiteY10" fmla="*/ 39758 h 206469"/>
                <a:gd name="connsiteX11" fmla="*/ 58918 w 420776"/>
                <a:gd name="connsiteY11" fmla="*/ 99830 h 206469"/>
                <a:gd name="connsiteX12" fmla="*/ 25068 w 420776"/>
                <a:gd name="connsiteY12" fmla="*/ 204269 h 206469"/>
                <a:gd name="connsiteX13" fmla="*/ 25068 w 420776"/>
                <a:gd name="connsiteY13" fmla="*/ 204417 h 2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776" h="206469">
                  <a:moveTo>
                    <a:pt x="25142" y="204343"/>
                  </a:moveTo>
                  <a:cubicBezTo>
                    <a:pt x="25438" y="205158"/>
                    <a:pt x="25660" y="206121"/>
                    <a:pt x="25142" y="206417"/>
                  </a:cubicBezTo>
                  <a:cubicBezTo>
                    <a:pt x="24549" y="206713"/>
                    <a:pt x="23809" y="205676"/>
                    <a:pt x="23438" y="205306"/>
                  </a:cubicBezTo>
                  <a:lnTo>
                    <a:pt x="23290" y="205158"/>
                  </a:lnTo>
                  <a:cubicBezTo>
                    <a:pt x="9513" y="187381"/>
                    <a:pt x="847" y="161160"/>
                    <a:pt x="180" y="139680"/>
                  </a:cubicBezTo>
                  <a:cubicBezTo>
                    <a:pt x="-10116" y="-27794"/>
                    <a:pt x="424456" y="-53200"/>
                    <a:pt x="420753" y="110125"/>
                  </a:cubicBezTo>
                  <a:lnTo>
                    <a:pt x="420753" y="110125"/>
                  </a:lnTo>
                  <a:cubicBezTo>
                    <a:pt x="420753" y="111162"/>
                    <a:pt x="420753" y="112051"/>
                    <a:pt x="420012" y="112125"/>
                  </a:cubicBezTo>
                  <a:cubicBezTo>
                    <a:pt x="419271" y="112125"/>
                    <a:pt x="419197" y="110940"/>
                    <a:pt x="419049" y="110422"/>
                  </a:cubicBezTo>
                  <a:lnTo>
                    <a:pt x="419049" y="110422"/>
                  </a:lnTo>
                  <a:cubicBezTo>
                    <a:pt x="407272" y="53906"/>
                    <a:pt x="336386" y="42277"/>
                    <a:pt x="286241" y="39758"/>
                  </a:cubicBezTo>
                  <a:cubicBezTo>
                    <a:pt x="207948" y="38351"/>
                    <a:pt x="123063" y="52350"/>
                    <a:pt x="58918" y="99830"/>
                  </a:cubicBezTo>
                  <a:cubicBezTo>
                    <a:pt x="26623" y="123903"/>
                    <a:pt x="11883" y="166197"/>
                    <a:pt x="25068" y="204269"/>
                  </a:cubicBezTo>
                  <a:lnTo>
                    <a:pt x="25068" y="204417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D70464E-0CF3-FB3F-CF8A-2E2F26AED3F5}"/>
                </a:ext>
              </a:extLst>
            </p:cNvPr>
            <p:cNvSpPr/>
            <p:nvPr/>
          </p:nvSpPr>
          <p:spPr>
            <a:xfrm>
              <a:off x="1575966" y="4818824"/>
              <a:ext cx="363870" cy="210940"/>
            </a:xfrm>
            <a:custGeom>
              <a:avLst/>
              <a:gdLst>
                <a:gd name="connsiteX0" fmla="*/ 82915 w 363870"/>
                <a:gd name="connsiteY0" fmla="*/ 208986 h 210940"/>
                <a:gd name="connsiteX1" fmla="*/ 84248 w 363870"/>
                <a:gd name="connsiteY1" fmla="*/ 210541 h 210940"/>
                <a:gd name="connsiteX2" fmla="*/ 82248 w 363870"/>
                <a:gd name="connsiteY2" fmla="*/ 210838 h 210940"/>
                <a:gd name="connsiteX3" fmla="*/ 82026 w 363870"/>
                <a:gd name="connsiteY3" fmla="*/ 210838 h 210940"/>
                <a:gd name="connsiteX4" fmla="*/ 8992 w 363870"/>
                <a:gd name="connsiteY4" fmla="*/ 88029 h 210940"/>
                <a:gd name="connsiteX5" fmla="*/ 254388 w 363870"/>
                <a:gd name="connsiteY5" fmla="*/ 255 h 210940"/>
                <a:gd name="connsiteX6" fmla="*/ 363716 w 363870"/>
                <a:gd name="connsiteY6" fmla="*/ 62771 h 210940"/>
                <a:gd name="connsiteX7" fmla="*/ 362827 w 363870"/>
                <a:gd name="connsiteY7" fmla="*/ 78548 h 210940"/>
                <a:gd name="connsiteX8" fmla="*/ 362827 w 363870"/>
                <a:gd name="connsiteY8" fmla="*/ 78548 h 210940"/>
                <a:gd name="connsiteX9" fmla="*/ 361938 w 363870"/>
                <a:gd name="connsiteY9" fmla="*/ 80473 h 210940"/>
                <a:gd name="connsiteX10" fmla="*/ 360901 w 363870"/>
                <a:gd name="connsiteY10" fmla="*/ 78770 h 210940"/>
                <a:gd name="connsiteX11" fmla="*/ 360901 w 363870"/>
                <a:gd name="connsiteY11" fmla="*/ 78770 h 210940"/>
                <a:gd name="connsiteX12" fmla="*/ 37806 w 363870"/>
                <a:gd name="connsiteY12" fmla="*/ 144989 h 210940"/>
                <a:gd name="connsiteX13" fmla="*/ 82692 w 363870"/>
                <a:gd name="connsiteY13" fmla="*/ 208912 h 210940"/>
                <a:gd name="connsiteX14" fmla="*/ 82915 w 363870"/>
                <a:gd name="connsiteY14" fmla="*/ 208912 h 2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870" h="210940">
                  <a:moveTo>
                    <a:pt x="82915" y="208986"/>
                  </a:moveTo>
                  <a:cubicBezTo>
                    <a:pt x="83655" y="209430"/>
                    <a:pt x="84470" y="210023"/>
                    <a:pt x="84248" y="210541"/>
                  </a:cubicBezTo>
                  <a:cubicBezTo>
                    <a:pt x="84026" y="211134"/>
                    <a:pt x="82766" y="210912"/>
                    <a:pt x="82248" y="210838"/>
                  </a:cubicBezTo>
                  <a:lnTo>
                    <a:pt x="82026" y="210838"/>
                  </a:lnTo>
                  <a:cubicBezTo>
                    <a:pt x="29065" y="203060"/>
                    <a:pt x="-20932" y="139804"/>
                    <a:pt x="8992" y="88029"/>
                  </a:cubicBezTo>
                  <a:cubicBezTo>
                    <a:pt x="53064" y="17365"/>
                    <a:pt x="176910" y="-2560"/>
                    <a:pt x="254388" y="255"/>
                  </a:cubicBezTo>
                  <a:cubicBezTo>
                    <a:pt x="295275" y="2922"/>
                    <a:pt x="358827" y="12477"/>
                    <a:pt x="363716" y="62771"/>
                  </a:cubicBezTo>
                  <a:cubicBezTo>
                    <a:pt x="364086" y="63882"/>
                    <a:pt x="363790" y="74177"/>
                    <a:pt x="362827" y="78548"/>
                  </a:cubicBezTo>
                  <a:lnTo>
                    <a:pt x="362827" y="78548"/>
                  </a:lnTo>
                  <a:cubicBezTo>
                    <a:pt x="362605" y="79511"/>
                    <a:pt x="362531" y="80399"/>
                    <a:pt x="361938" y="80473"/>
                  </a:cubicBezTo>
                  <a:cubicBezTo>
                    <a:pt x="361272" y="80473"/>
                    <a:pt x="361050" y="79288"/>
                    <a:pt x="360901" y="78770"/>
                  </a:cubicBezTo>
                  <a:lnTo>
                    <a:pt x="360901" y="78770"/>
                  </a:lnTo>
                  <a:cubicBezTo>
                    <a:pt x="331199" y="-7671"/>
                    <a:pt x="37287" y="52993"/>
                    <a:pt x="37806" y="144989"/>
                  </a:cubicBezTo>
                  <a:cubicBezTo>
                    <a:pt x="37806" y="175136"/>
                    <a:pt x="59582" y="194987"/>
                    <a:pt x="82692" y="208912"/>
                  </a:cubicBezTo>
                  <a:lnTo>
                    <a:pt x="82915" y="208912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8AB0C3E-8D91-E464-765F-4641032B2E85}"/>
                </a:ext>
              </a:extLst>
            </p:cNvPr>
            <p:cNvSpPr/>
            <p:nvPr/>
          </p:nvSpPr>
          <p:spPr>
            <a:xfrm>
              <a:off x="1660845" y="4903928"/>
              <a:ext cx="214511" cy="126505"/>
            </a:xfrm>
            <a:custGeom>
              <a:avLst/>
              <a:gdLst>
                <a:gd name="connsiteX0" fmla="*/ 212100 w 214511"/>
                <a:gd name="connsiteY0" fmla="*/ 13147 h 126505"/>
                <a:gd name="connsiteX1" fmla="*/ 184694 w 214511"/>
                <a:gd name="connsiteY1" fmla="*/ 1443 h 126505"/>
                <a:gd name="connsiteX2" fmla="*/ 153732 w 214511"/>
                <a:gd name="connsiteY2" fmla="*/ 110 h 126505"/>
                <a:gd name="connsiteX3" fmla="*/ 152028 w 214511"/>
                <a:gd name="connsiteY3" fmla="*/ 110 h 126505"/>
                <a:gd name="connsiteX4" fmla="*/ 5591 w 214511"/>
                <a:gd name="connsiteY4" fmla="*/ 63515 h 126505"/>
                <a:gd name="connsiteX5" fmla="*/ 3073 w 214511"/>
                <a:gd name="connsiteY5" fmla="*/ 68626 h 126505"/>
                <a:gd name="connsiteX6" fmla="*/ 2776 w 214511"/>
                <a:gd name="connsiteY6" fmla="*/ 69218 h 126505"/>
                <a:gd name="connsiteX7" fmla="*/ 2036 w 214511"/>
                <a:gd name="connsiteY7" fmla="*/ 71292 h 126505"/>
                <a:gd name="connsiteX8" fmla="*/ 554 w 214511"/>
                <a:gd name="connsiteY8" fmla="*/ 89662 h 126505"/>
                <a:gd name="connsiteX9" fmla="*/ 32775 w 214511"/>
                <a:gd name="connsiteY9" fmla="*/ 125956 h 126505"/>
                <a:gd name="connsiteX10" fmla="*/ 34479 w 214511"/>
                <a:gd name="connsiteY10" fmla="*/ 126252 h 126505"/>
                <a:gd name="connsiteX11" fmla="*/ 33960 w 214511"/>
                <a:gd name="connsiteY11" fmla="*/ 124253 h 126505"/>
                <a:gd name="connsiteX12" fmla="*/ 28183 w 214511"/>
                <a:gd name="connsiteY12" fmla="*/ 117068 h 126505"/>
                <a:gd name="connsiteX13" fmla="*/ 21368 w 214511"/>
                <a:gd name="connsiteY13" fmla="*/ 96476 h 126505"/>
                <a:gd name="connsiteX14" fmla="*/ 21516 w 214511"/>
                <a:gd name="connsiteY14" fmla="*/ 95069 h 126505"/>
                <a:gd name="connsiteX15" fmla="*/ 180694 w 214511"/>
                <a:gd name="connsiteY15" fmla="*/ 37368 h 126505"/>
                <a:gd name="connsiteX16" fmla="*/ 214396 w 214511"/>
                <a:gd name="connsiteY16" fmla="*/ 23517 h 126505"/>
                <a:gd name="connsiteX17" fmla="*/ 211952 w 214511"/>
                <a:gd name="connsiteY17" fmla="*/ 12924 h 12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511" h="126505">
                  <a:moveTo>
                    <a:pt x="212100" y="13147"/>
                  </a:moveTo>
                  <a:cubicBezTo>
                    <a:pt x="205285" y="3740"/>
                    <a:pt x="194767" y="3073"/>
                    <a:pt x="184694" y="1443"/>
                  </a:cubicBezTo>
                  <a:cubicBezTo>
                    <a:pt x="175064" y="332"/>
                    <a:pt x="163287" y="-260"/>
                    <a:pt x="153732" y="110"/>
                  </a:cubicBezTo>
                  <a:cubicBezTo>
                    <a:pt x="153140" y="110"/>
                    <a:pt x="152621" y="110"/>
                    <a:pt x="152028" y="110"/>
                  </a:cubicBezTo>
                  <a:cubicBezTo>
                    <a:pt x="53885" y="3369"/>
                    <a:pt x="17516" y="41738"/>
                    <a:pt x="5591" y="63515"/>
                  </a:cubicBezTo>
                  <a:cubicBezTo>
                    <a:pt x="4702" y="65070"/>
                    <a:pt x="3813" y="66774"/>
                    <a:pt x="3073" y="68626"/>
                  </a:cubicBezTo>
                  <a:cubicBezTo>
                    <a:pt x="2999" y="68848"/>
                    <a:pt x="2850" y="69070"/>
                    <a:pt x="2776" y="69218"/>
                  </a:cubicBezTo>
                  <a:cubicBezTo>
                    <a:pt x="2480" y="69885"/>
                    <a:pt x="2258" y="70625"/>
                    <a:pt x="2036" y="71292"/>
                  </a:cubicBezTo>
                  <a:cubicBezTo>
                    <a:pt x="36" y="77366"/>
                    <a:pt x="-557" y="83810"/>
                    <a:pt x="554" y="89662"/>
                  </a:cubicBezTo>
                  <a:cubicBezTo>
                    <a:pt x="3961" y="107587"/>
                    <a:pt x="18331" y="117142"/>
                    <a:pt x="32775" y="125956"/>
                  </a:cubicBezTo>
                  <a:cubicBezTo>
                    <a:pt x="33219" y="126252"/>
                    <a:pt x="34108" y="126845"/>
                    <a:pt x="34479" y="126252"/>
                  </a:cubicBezTo>
                  <a:cubicBezTo>
                    <a:pt x="34997" y="125660"/>
                    <a:pt x="34404" y="124771"/>
                    <a:pt x="33960" y="124253"/>
                  </a:cubicBezTo>
                  <a:cubicBezTo>
                    <a:pt x="32108" y="121808"/>
                    <a:pt x="29886" y="119586"/>
                    <a:pt x="28183" y="117068"/>
                  </a:cubicBezTo>
                  <a:cubicBezTo>
                    <a:pt x="23294" y="110179"/>
                    <a:pt x="20850" y="103216"/>
                    <a:pt x="21368" y="96476"/>
                  </a:cubicBezTo>
                  <a:cubicBezTo>
                    <a:pt x="21368" y="96476"/>
                    <a:pt x="21368" y="95809"/>
                    <a:pt x="21516" y="95069"/>
                  </a:cubicBezTo>
                  <a:cubicBezTo>
                    <a:pt x="21664" y="84773"/>
                    <a:pt x="53218" y="31072"/>
                    <a:pt x="180694" y="37368"/>
                  </a:cubicBezTo>
                  <a:cubicBezTo>
                    <a:pt x="196026" y="38331"/>
                    <a:pt x="210544" y="38701"/>
                    <a:pt x="214396" y="23517"/>
                  </a:cubicBezTo>
                  <a:cubicBezTo>
                    <a:pt x="214766" y="19146"/>
                    <a:pt x="214322" y="16184"/>
                    <a:pt x="211952" y="12924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907" y="1122363"/>
            <a:ext cx="9290641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907" y="3602038"/>
            <a:ext cx="929064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57247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C75D3-942C-415D-95E4-DFF37C39D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2094B-713E-4114-88F2-5F24060F3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1825625"/>
            <a:ext cx="4845199" cy="42672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FC833-AB5D-411F-AAC4-8AA0D0457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9272" y="1825625"/>
            <a:ext cx="4836678" cy="42672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646E6BE-4BB5-C62B-E952-28C7A80C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4E01A66-30C1-BAFB-B9A4-A6F2E89D7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3AE3A55-9FC4-28B4-ECC3-EBF9C7CA2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93891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569D1C-7510-44C4-9DBE-5D83F0E5547E}"/>
              </a:ext>
            </a:extLst>
          </p:cNvPr>
          <p:cNvSpPr>
            <a:spLocks/>
          </p:cNvSpPr>
          <p:nvPr userDrawn="1"/>
        </p:nvSpPr>
        <p:spPr>
          <a:xfrm>
            <a:off x="-795534" y="-419387"/>
            <a:ext cx="6639122" cy="6500601"/>
          </a:xfrm>
          <a:prstGeom prst="roundRect">
            <a:avLst>
              <a:gd name="adj" fmla="val 69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FC75D3-942C-415D-95E4-DFF37C39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5125"/>
            <a:ext cx="481155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2094B-713E-4114-88F2-5F24060F3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1825625"/>
            <a:ext cx="4811551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FC833-AB5D-411F-AAC4-8AA0D0457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9272" y="1825625"/>
            <a:ext cx="4836678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D465AB1-41DA-C720-8029-886B70E4B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994F9BB-781D-5353-4D64-C5F90DF42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913954-F8AD-ABB7-49D2-7A7C8F515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9699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569D1C-7510-44C4-9DBE-5D83F0E5547E}"/>
              </a:ext>
            </a:extLst>
          </p:cNvPr>
          <p:cNvSpPr>
            <a:spLocks/>
          </p:cNvSpPr>
          <p:nvPr userDrawn="1"/>
        </p:nvSpPr>
        <p:spPr>
          <a:xfrm>
            <a:off x="-795534" y="-419387"/>
            <a:ext cx="6639122" cy="6500601"/>
          </a:xfrm>
          <a:prstGeom prst="roundRect">
            <a:avLst>
              <a:gd name="adj" fmla="val 692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FC75D3-942C-415D-95E4-DFF37C39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5125"/>
            <a:ext cx="4823991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2094B-713E-4114-88F2-5F24060F3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1825625"/>
            <a:ext cx="4823991" cy="42672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FC833-AB5D-411F-AAC4-8AA0D0457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9272" y="1825625"/>
            <a:ext cx="4836678" cy="42672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4689A4B-8495-27DE-AE77-A944B3ED1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AC3627A-D3EC-328A-CE1C-ABC5A9094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144568-5A7C-1123-7999-CD0215F2F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14224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94AB4-14BF-444F-B697-F736668DB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399D43A-51A9-E2D5-B9FA-E3B0D3DDA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30DBBC5-D700-2C4C-4B99-AB0F396C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5C4A20-A30B-1B59-5029-F2685ACC4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7841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3C7CD-47C3-A407-0384-22413C956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AEA6E-1350-AD3D-2D9C-71BED8759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8793C-D487-81E5-6B41-5E04C67D4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93197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0E8CC-9661-423C-8785-3379B6A47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6" y="365126"/>
            <a:ext cx="9972674" cy="6386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23AB4A-6E74-4C6F-A46B-226512687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3276" y="1141281"/>
            <a:ext cx="9972674" cy="4939934"/>
          </a:xfrm>
        </p:spPr>
        <p:txBody>
          <a:bodyPr vert="eaVer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0D7555-532A-126E-9563-AC9EC5837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FEAB2-3C1C-A081-95BF-6A1471998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499EC7-FAF3-781D-BFFC-F72D0E0D6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49441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423481-F4F1-43CA-BDAB-60356438C4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31185" y="365125"/>
            <a:ext cx="944765" cy="5811838"/>
          </a:xfrm>
        </p:spPr>
        <p:txBody>
          <a:bodyPr vert="eaVert">
            <a:normAutofit/>
          </a:bodyPr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666269-1379-4A16-B8C4-063627A2E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8821301" cy="5811838"/>
          </a:xfrm>
        </p:spPr>
        <p:txBody>
          <a:bodyPr vert="eaVer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5A4EAC-B757-BBBF-BEBD-FD835E886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D3F318-FAC1-0816-4725-6F8275137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4D3415-6EBF-9F91-2C1E-80E66DAD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8546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person, udendørs, træ&#10;&#10;Automatisk genereret beskrivelse">
            <a:extLst>
              <a:ext uri="{FF2B5EF4-FFF2-40B4-BE49-F238E27FC236}">
                <a16:creationId xmlns:a16="http://schemas.microsoft.com/office/drawing/2014/main" id="{BEBF90D6-EECA-93D3-365E-1924F910B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 t="9248" r="147" b="40122"/>
          <a:stretch/>
        </p:blipFill>
        <p:spPr>
          <a:xfrm>
            <a:off x="4239107" y="-384956"/>
            <a:ext cx="8079655" cy="7003316"/>
          </a:xfrm>
          <a:prstGeom prst="rect">
            <a:avLst/>
          </a:prstGeom>
        </p:spPr>
      </p:pic>
      <p:sp>
        <p:nvSpPr>
          <p:cNvPr id="44" name="Rectangle 3">
            <a:extLst>
              <a:ext uri="{FF2B5EF4-FFF2-40B4-BE49-F238E27FC236}">
                <a16:creationId xmlns:a16="http://schemas.microsoft.com/office/drawing/2014/main" id="{F4730B5A-89C8-E6B1-7ED9-8ADFB1E91358}"/>
              </a:ext>
            </a:extLst>
          </p:cNvPr>
          <p:cNvSpPr/>
          <p:nvPr userDrawn="1"/>
        </p:nvSpPr>
        <p:spPr>
          <a:xfrm>
            <a:off x="-1" y="0"/>
            <a:ext cx="1219381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B938F2B-767D-94E9-C1A3-A8C736DF3D74}"/>
              </a:ext>
            </a:extLst>
          </p:cNvPr>
          <p:cNvGrpSpPr/>
          <p:nvPr userDrawn="1"/>
        </p:nvGrpSpPr>
        <p:grpSpPr>
          <a:xfrm>
            <a:off x="465271" y="5938598"/>
            <a:ext cx="2398566" cy="670359"/>
            <a:chOff x="1526263" y="4628236"/>
            <a:chExt cx="2260813" cy="631859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422236A-53D0-92E0-538B-E83B145764A4}"/>
                </a:ext>
              </a:extLst>
            </p:cNvPr>
            <p:cNvSpPr/>
            <p:nvPr/>
          </p:nvSpPr>
          <p:spPr>
            <a:xfrm>
              <a:off x="3185327" y="5039736"/>
              <a:ext cx="187917" cy="220359"/>
            </a:xfrm>
            <a:custGeom>
              <a:avLst/>
              <a:gdLst>
                <a:gd name="connsiteX0" fmla="*/ 172733 w 187917"/>
                <a:gd name="connsiteY0" fmla="*/ 168659 h 220359"/>
                <a:gd name="connsiteX1" fmla="*/ 187917 w 187917"/>
                <a:gd name="connsiteY1" fmla="*/ 184806 h 220359"/>
                <a:gd name="connsiteX2" fmla="*/ 107328 w 187917"/>
                <a:gd name="connsiteY2" fmla="*/ 220360 h 220359"/>
                <a:gd name="connsiteX3" fmla="*/ 0 w 187917"/>
                <a:gd name="connsiteY3" fmla="*/ 109402 h 220359"/>
                <a:gd name="connsiteX4" fmla="*/ 107328 w 187917"/>
                <a:gd name="connsiteY4" fmla="*/ 0 h 220359"/>
                <a:gd name="connsiteX5" fmla="*/ 186954 w 187917"/>
                <a:gd name="connsiteY5" fmla="*/ 34369 h 220359"/>
                <a:gd name="connsiteX6" fmla="*/ 171770 w 187917"/>
                <a:gd name="connsiteY6" fmla="*/ 50442 h 220359"/>
                <a:gd name="connsiteX7" fmla="*/ 107328 w 187917"/>
                <a:gd name="connsiteY7" fmla="*/ 22147 h 220359"/>
                <a:gd name="connsiteX8" fmla="*/ 23999 w 187917"/>
                <a:gd name="connsiteY8" fmla="*/ 109402 h 220359"/>
                <a:gd name="connsiteX9" fmla="*/ 107328 w 187917"/>
                <a:gd name="connsiteY9" fmla="*/ 198139 h 220359"/>
                <a:gd name="connsiteX10" fmla="*/ 172658 w 187917"/>
                <a:gd name="connsiteY10" fmla="*/ 168659 h 22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17" h="220359">
                  <a:moveTo>
                    <a:pt x="172733" y="168659"/>
                  </a:moveTo>
                  <a:lnTo>
                    <a:pt x="187917" y="184806"/>
                  </a:lnTo>
                  <a:cubicBezTo>
                    <a:pt x="169399" y="206064"/>
                    <a:pt x="141104" y="220360"/>
                    <a:pt x="107328" y="220360"/>
                  </a:cubicBezTo>
                  <a:cubicBezTo>
                    <a:pt x="45331" y="220360"/>
                    <a:pt x="0" y="174140"/>
                    <a:pt x="0" y="109402"/>
                  </a:cubicBezTo>
                  <a:cubicBezTo>
                    <a:pt x="0" y="48294"/>
                    <a:pt x="45257" y="0"/>
                    <a:pt x="107328" y="0"/>
                  </a:cubicBezTo>
                  <a:cubicBezTo>
                    <a:pt x="142586" y="0"/>
                    <a:pt x="169918" y="15777"/>
                    <a:pt x="186954" y="34369"/>
                  </a:cubicBezTo>
                  <a:lnTo>
                    <a:pt x="171770" y="50442"/>
                  </a:lnTo>
                  <a:cubicBezTo>
                    <a:pt x="157770" y="35258"/>
                    <a:pt x="134364" y="22147"/>
                    <a:pt x="107328" y="22147"/>
                  </a:cubicBezTo>
                  <a:cubicBezTo>
                    <a:pt x="62960" y="22147"/>
                    <a:pt x="23999" y="56220"/>
                    <a:pt x="23999" y="109402"/>
                  </a:cubicBezTo>
                  <a:cubicBezTo>
                    <a:pt x="23999" y="162585"/>
                    <a:pt x="62886" y="198139"/>
                    <a:pt x="107328" y="198139"/>
                  </a:cubicBezTo>
                  <a:cubicBezTo>
                    <a:pt x="135623" y="198139"/>
                    <a:pt x="159918" y="182362"/>
                    <a:pt x="172658" y="168659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93CF95-3EE7-40D0-62F5-C6C90A63488E}"/>
                </a:ext>
              </a:extLst>
            </p:cNvPr>
            <p:cNvSpPr/>
            <p:nvPr/>
          </p:nvSpPr>
          <p:spPr>
            <a:xfrm>
              <a:off x="3385688" y="5112621"/>
              <a:ext cx="133993" cy="147400"/>
            </a:xfrm>
            <a:custGeom>
              <a:avLst/>
              <a:gdLst>
                <a:gd name="connsiteX0" fmla="*/ 112439 w 133993"/>
                <a:gd name="connsiteY0" fmla="*/ 3629 h 147400"/>
                <a:gd name="connsiteX1" fmla="*/ 133994 w 133993"/>
                <a:gd name="connsiteY1" fmla="*/ 3629 h 147400"/>
                <a:gd name="connsiteX2" fmla="*/ 133994 w 133993"/>
                <a:gd name="connsiteY2" fmla="*/ 143771 h 147400"/>
                <a:gd name="connsiteX3" fmla="*/ 112439 w 133993"/>
                <a:gd name="connsiteY3" fmla="*/ 143771 h 147400"/>
                <a:gd name="connsiteX4" fmla="*/ 112439 w 133993"/>
                <a:gd name="connsiteY4" fmla="*/ 135549 h 147400"/>
                <a:gd name="connsiteX5" fmla="*/ 73256 w 133993"/>
                <a:gd name="connsiteY5" fmla="*/ 147400 h 147400"/>
                <a:gd name="connsiteX6" fmla="*/ 0 w 133993"/>
                <a:gd name="connsiteY6" fmla="*/ 73552 h 147400"/>
                <a:gd name="connsiteX7" fmla="*/ 73256 w 133993"/>
                <a:gd name="connsiteY7" fmla="*/ 0 h 147400"/>
                <a:gd name="connsiteX8" fmla="*/ 112439 w 133993"/>
                <a:gd name="connsiteY8" fmla="*/ 11851 h 147400"/>
                <a:gd name="connsiteX9" fmla="*/ 112439 w 133993"/>
                <a:gd name="connsiteY9" fmla="*/ 3629 h 147400"/>
                <a:gd name="connsiteX10" fmla="*/ 112439 w 133993"/>
                <a:gd name="connsiteY10" fmla="*/ 109995 h 147400"/>
                <a:gd name="connsiteX11" fmla="*/ 112439 w 133993"/>
                <a:gd name="connsiteY11" fmla="*/ 37332 h 147400"/>
                <a:gd name="connsiteX12" fmla="*/ 73256 w 133993"/>
                <a:gd name="connsiteY12" fmla="*/ 20888 h 147400"/>
                <a:gd name="connsiteX13" fmla="*/ 23110 w 133993"/>
                <a:gd name="connsiteY13" fmla="*/ 73478 h 147400"/>
                <a:gd name="connsiteX14" fmla="*/ 73256 w 133993"/>
                <a:gd name="connsiteY14" fmla="*/ 126364 h 147400"/>
                <a:gd name="connsiteX15" fmla="*/ 112439 w 133993"/>
                <a:gd name="connsiteY15" fmla="*/ 109921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993" h="147400">
                  <a:moveTo>
                    <a:pt x="112439" y="3629"/>
                  </a:moveTo>
                  <a:lnTo>
                    <a:pt x="133994" y="3629"/>
                  </a:lnTo>
                  <a:lnTo>
                    <a:pt x="133994" y="143771"/>
                  </a:lnTo>
                  <a:lnTo>
                    <a:pt x="112439" y="143771"/>
                  </a:lnTo>
                  <a:lnTo>
                    <a:pt x="112439" y="135549"/>
                  </a:lnTo>
                  <a:cubicBezTo>
                    <a:pt x="101180" y="143475"/>
                    <a:pt x="87477" y="147400"/>
                    <a:pt x="73256" y="147400"/>
                  </a:cubicBezTo>
                  <a:cubicBezTo>
                    <a:pt x="32517" y="147400"/>
                    <a:pt x="0" y="115772"/>
                    <a:pt x="0" y="73552"/>
                  </a:cubicBezTo>
                  <a:cubicBezTo>
                    <a:pt x="0" y="31332"/>
                    <a:pt x="32517" y="0"/>
                    <a:pt x="73256" y="0"/>
                  </a:cubicBezTo>
                  <a:cubicBezTo>
                    <a:pt x="87551" y="0"/>
                    <a:pt x="101255" y="3926"/>
                    <a:pt x="112439" y="11851"/>
                  </a:cubicBezTo>
                  <a:lnTo>
                    <a:pt x="112439" y="3629"/>
                  </a:lnTo>
                  <a:close/>
                  <a:moveTo>
                    <a:pt x="112439" y="109995"/>
                  </a:moveTo>
                  <a:lnTo>
                    <a:pt x="112439" y="37332"/>
                  </a:lnTo>
                  <a:cubicBezTo>
                    <a:pt x="102736" y="27628"/>
                    <a:pt x="89922" y="20888"/>
                    <a:pt x="73256" y="20888"/>
                  </a:cubicBezTo>
                  <a:cubicBezTo>
                    <a:pt x="47701" y="20888"/>
                    <a:pt x="23110" y="40072"/>
                    <a:pt x="23110" y="73478"/>
                  </a:cubicBezTo>
                  <a:cubicBezTo>
                    <a:pt x="23110" y="106884"/>
                    <a:pt x="47701" y="126364"/>
                    <a:pt x="73256" y="126364"/>
                  </a:cubicBezTo>
                  <a:cubicBezTo>
                    <a:pt x="89996" y="126364"/>
                    <a:pt x="102736" y="119698"/>
                    <a:pt x="112439" y="109921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7D1CF0C-58B3-0111-698B-6F923804A83C}"/>
                </a:ext>
              </a:extLst>
            </p:cNvPr>
            <p:cNvSpPr/>
            <p:nvPr/>
          </p:nvSpPr>
          <p:spPr>
            <a:xfrm>
              <a:off x="3555309" y="5116251"/>
              <a:ext cx="70515" cy="140141"/>
            </a:xfrm>
            <a:custGeom>
              <a:avLst/>
              <a:gdLst>
                <a:gd name="connsiteX0" fmla="*/ 70441 w 70515"/>
                <a:gd name="connsiteY0" fmla="*/ 0 h 140141"/>
                <a:gd name="connsiteX1" fmla="*/ 70441 w 70515"/>
                <a:gd name="connsiteY1" fmla="*/ 21258 h 140141"/>
                <a:gd name="connsiteX2" fmla="*/ 48887 w 70515"/>
                <a:gd name="connsiteY2" fmla="*/ 21258 h 140141"/>
                <a:gd name="connsiteX3" fmla="*/ 21555 w 70515"/>
                <a:gd name="connsiteY3" fmla="*/ 52294 h 140141"/>
                <a:gd name="connsiteX4" fmla="*/ 21555 w 70515"/>
                <a:gd name="connsiteY4" fmla="*/ 140142 h 140141"/>
                <a:gd name="connsiteX5" fmla="*/ 0 w 70515"/>
                <a:gd name="connsiteY5" fmla="*/ 140142 h 140141"/>
                <a:gd name="connsiteX6" fmla="*/ 0 w 70515"/>
                <a:gd name="connsiteY6" fmla="*/ 0 h 140141"/>
                <a:gd name="connsiteX7" fmla="*/ 21258 w 70515"/>
                <a:gd name="connsiteY7" fmla="*/ 0 h 140141"/>
                <a:gd name="connsiteX8" fmla="*/ 21258 w 70515"/>
                <a:gd name="connsiteY8" fmla="*/ 17036 h 140141"/>
                <a:gd name="connsiteX9" fmla="*/ 50442 w 70515"/>
                <a:gd name="connsiteY9" fmla="*/ 0 h 140141"/>
                <a:gd name="connsiteX10" fmla="*/ 70515 w 70515"/>
                <a:gd name="connsiteY10" fmla="*/ 0 h 1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5" h="140141">
                  <a:moveTo>
                    <a:pt x="70441" y="0"/>
                  </a:moveTo>
                  <a:lnTo>
                    <a:pt x="70441" y="21258"/>
                  </a:lnTo>
                  <a:lnTo>
                    <a:pt x="48887" y="21258"/>
                  </a:lnTo>
                  <a:cubicBezTo>
                    <a:pt x="33406" y="21258"/>
                    <a:pt x="21555" y="32813"/>
                    <a:pt x="21555" y="52294"/>
                  </a:cubicBezTo>
                  <a:lnTo>
                    <a:pt x="21555" y="140142"/>
                  </a:lnTo>
                  <a:lnTo>
                    <a:pt x="0" y="140142"/>
                  </a:lnTo>
                  <a:lnTo>
                    <a:pt x="0" y="0"/>
                  </a:lnTo>
                  <a:lnTo>
                    <a:pt x="21258" y="0"/>
                  </a:lnTo>
                  <a:lnTo>
                    <a:pt x="21258" y="17036"/>
                  </a:lnTo>
                  <a:cubicBezTo>
                    <a:pt x="24295" y="9407"/>
                    <a:pt x="34295" y="0"/>
                    <a:pt x="50442" y="0"/>
                  </a:cubicBezTo>
                  <a:lnTo>
                    <a:pt x="70515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8F97B66-687B-A377-78FD-489BCAB206ED}"/>
                </a:ext>
              </a:extLst>
            </p:cNvPr>
            <p:cNvSpPr/>
            <p:nvPr/>
          </p:nvSpPr>
          <p:spPr>
            <a:xfrm>
              <a:off x="3637453" y="5112695"/>
              <a:ext cx="141030" cy="147400"/>
            </a:xfrm>
            <a:custGeom>
              <a:avLst/>
              <a:gdLst>
                <a:gd name="connsiteX0" fmla="*/ 140438 w 141030"/>
                <a:gd name="connsiteY0" fmla="*/ 81404 h 147400"/>
                <a:gd name="connsiteX1" fmla="*/ 23703 w 141030"/>
                <a:gd name="connsiteY1" fmla="*/ 81404 h 147400"/>
                <a:gd name="connsiteX2" fmla="*/ 71404 w 141030"/>
                <a:gd name="connsiteY2" fmla="*/ 126735 h 147400"/>
                <a:gd name="connsiteX3" fmla="*/ 116069 w 141030"/>
                <a:gd name="connsiteY3" fmla="*/ 104588 h 147400"/>
                <a:gd name="connsiteX4" fmla="*/ 132809 w 141030"/>
                <a:gd name="connsiteY4" fmla="*/ 117031 h 147400"/>
                <a:gd name="connsiteX5" fmla="*/ 71404 w 141030"/>
                <a:gd name="connsiteY5" fmla="*/ 147400 h 147400"/>
                <a:gd name="connsiteX6" fmla="*/ 0 w 141030"/>
                <a:gd name="connsiteY6" fmla="*/ 73256 h 147400"/>
                <a:gd name="connsiteX7" fmla="*/ 71108 w 141030"/>
                <a:gd name="connsiteY7" fmla="*/ 0 h 147400"/>
                <a:gd name="connsiteX8" fmla="*/ 141030 w 141030"/>
                <a:gd name="connsiteY8" fmla="*/ 69330 h 147400"/>
                <a:gd name="connsiteX9" fmla="*/ 140438 w 141030"/>
                <a:gd name="connsiteY9" fmla="*/ 81478 h 147400"/>
                <a:gd name="connsiteX10" fmla="*/ 117920 w 141030"/>
                <a:gd name="connsiteY10" fmla="*/ 61108 h 147400"/>
                <a:gd name="connsiteX11" fmla="*/ 71108 w 141030"/>
                <a:gd name="connsiteY11" fmla="*/ 20369 h 147400"/>
                <a:gd name="connsiteX12" fmla="*/ 24295 w 141030"/>
                <a:gd name="connsiteY12" fmla="*/ 61108 h 147400"/>
                <a:gd name="connsiteX13" fmla="*/ 117920 w 141030"/>
                <a:gd name="connsiteY13" fmla="*/ 61108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030" h="147400">
                  <a:moveTo>
                    <a:pt x="140438" y="81404"/>
                  </a:moveTo>
                  <a:lnTo>
                    <a:pt x="23703" y="81404"/>
                  </a:lnTo>
                  <a:cubicBezTo>
                    <a:pt x="26443" y="105995"/>
                    <a:pt x="44368" y="126735"/>
                    <a:pt x="71404" y="126735"/>
                  </a:cubicBezTo>
                  <a:cubicBezTo>
                    <a:pt x="95107" y="126735"/>
                    <a:pt x="109995" y="113995"/>
                    <a:pt x="116069" y="104588"/>
                  </a:cubicBezTo>
                  <a:lnTo>
                    <a:pt x="132809" y="117031"/>
                  </a:lnTo>
                  <a:cubicBezTo>
                    <a:pt x="119106" y="136216"/>
                    <a:pt x="97551" y="147400"/>
                    <a:pt x="71404" y="147400"/>
                  </a:cubicBezTo>
                  <a:cubicBezTo>
                    <a:pt x="32517" y="147400"/>
                    <a:pt x="0" y="116365"/>
                    <a:pt x="0" y="73256"/>
                  </a:cubicBezTo>
                  <a:cubicBezTo>
                    <a:pt x="0" y="33110"/>
                    <a:pt x="30073" y="0"/>
                    <a:pt x="71108" y="0"/>
                  </a:cubicBezTo>
                  <a:cubicBezTo>
                    <a:pt x="109402" y="0"/>
                    <a:pt x="141030" y="28295"/>
                    <a:pt x="141030" y="69330"/>
                  </a:cubicBezTo>
                  <a:cubicBezTo>
                    <a:pt x="141030" y="73626"/>
                    <a:pt x="140734" y="79404"/>
                    <a:pt x="140438" y="81478"/>
                  </a:cubicBezTo>
                  <a:moveTo>
                    <a:pt x="117920" y="61108"/>
                  </a:moveTo>
                  <a:cubicBezTo>
                    <a:pt x="116735" y="38887"/>
                    <a:pt x="96662" y="20369"/>
                    <a:pt x="71108" y="20369"/>
                  </a:cubicBezTo>
                  <a:cubicBezTo>
                    <a:pt x="45554" y="20369"/>
                    <a:pt x="27628" y="39554"/>
                    <a:pt x="24295" y="61108"/>
                  </a:cubicBezTo>
                  <a:lnTo>
                    <a:pt x="117920" y="61108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E2BE6-7867-2CD8-21C8-90FDD7F3229A}"/>
                </a:ext>
              </a:extLst>
            </p:cNvPr>
            <p:cNvSpPr/>
            <p:nvPr/>
          </p:nvSpPr>
          <p:spPr>
            <a:xfrm>
              <a:off x="2049677" y="4689382"/>
              <a:ext cx="176658" cy="307689"/>
            </a:xfrm>
            <a:custGeom>
              <a:avLst/>
              <a:gdLst>
                <a:gd name="connsiteX0" fmla="*/ 0 w 176658"/>
                <a:gd name="connsiteY0" fmla="*/ 307689 h 307689"/>
                <a:gd name="connsiteX1" fmla="*/ 0 w 176658"/>
                <a:gd name="connsiteY1" fmla="*/ 0 h 307689"/>
                <a:gd name="connsiteX2" fmla="*/ 176658 w 176658"/>
                <a:gd name="connsiteY2" fmla="*/ 0 h 307689"/>
                <a:gd name="connsiteX3" fmla="*/ 176658 w 176658"/>
                <a:gd name="connsiteY3" fmla="*/ 54960 h 307689"/>
                <a:gd name="connsiteX4" fmla="*/ 57997 w 176658"/>
                <a:gd name="connsiteY4" fmla="*/ 54960 h 307689"/>
                <a:gd name="connsiteX5" fmla="*/ 57997 w 176658"/>
                <a:gd name="connsiteY5" fmla="*/ 130957 h 307689"/>
                <a:gd name="connsiteX6" fmla="*/ 170510 w 176658"/>
                <a:gd name="connsiteY6" fmla="*/ 130957 h 307689"/>
                <a:gd name="connsiteX7" fmla="*/ 170510 w 176658"/>
                <a:gd name="connsiteY7" fmla="*/ 184584 h 307689"/>
                <a:gd name="connsiteX8" fmla="*/ 57997 w 176658"/>
                <a:gd name="connsiteY8" fmla="*/ 184584 h 307689"/>
                <a:gd name="connsiteX9" fmla="*/ 57997 w 176658"/>
                <a:gd name="connsiteY9" fmla="*/ 307689 h 307689"/>
                <a:gd name="connsiteX10" fmla="*/ 0 w 176658"/>
                <a:gd name="connsiteY10" fmla="*/ 307689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58" h="307689">
                  <a:moveTo>
                    <a:pt x="0" y="307689"/>
                  </a:moveTo>
                  <a:lnTo>
                    <a:pt x="0" y="0"/>
                  </a:lnTo>
                  <a:lnTo>
                    <a:pt x="176658" y="0"/>
                  </a:lnTo>
                  <a:lnTo>
                    <a:pt x="176658" y="54960"/>
                  </a:lnTo>
                  <a:lnTo>
                    <a:pt x="57997" y="54960"/>
                  </a:lnTo>
                  <a:lnTo>
                    <a:pt x="57997" y="130957"/>
                  </a:lnTo>
                  <a:lnTo>
                    <a:pt x="170510" y="130957"/>
                  </a:lnTo>
                  <a:lnTo>
                    <a:pt x="170510" y="184584"/>
                  </a:lnTo>
                  <a:lnTo>
                    <a:pt x="57997" y="184584"/>
                  </a:lnTo>
                  <a:lnTo>
                    <a:pt x="57997" y="307689"/>
                  </a:lnTo>
                  <a:lnTo>
                    <a:pt x="0" y="307689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E5F84C-24B6-1C16-4F63-0CE179135616}"/>
                </a:ext>
              </a:extLst>
            </p:cNvPr>
            <p:cNvSpPr/>
            <p:nvPr/>
          </p:nvSpPr>
          <p:spPr>
            <a:xfrm>
              <a:off x="2241298" y="4785155"/>
              <a:ext cx="225026" cy="217174"/>
            </a:xfrm>
            <a:custGeom>
              <a:avLst/>
              <a:gdLst>
                <a:gd name="connsiteX0" fmla="*/ 0 w 225026"/>
                <a:gd name="connsiteY0" fmla="*/ 109032 h 217174"/>
                <a:gd name="connsiteX1" fmla="*/ 112513 w 225026"/>
                <a:gd name="connsiteY1" fmla="*/ 0 h 217174"/>
                <a:gd name="connsiteX2" fmla="*/ 225026 w 225026"/>
                <a:gd name="connsiteY2" fmla="*/ 109032 h 217174"/>
                <a:gd name="connsiteX3" fmla="*/ 112069 w 225026"/>
                <a:gd name="connsiteY3" fmla="*/ 217175 h 217174"/>
                <a:gd name="connsiteX4" fmla="*/ 0 w 225026"/>
                <a:gd name="connsiteY4" fmla="*/ 109032 h 217174"/>
                <a:gd name="connsiteX5" fmla="*/ 169696 w 225026"/>
                <a:gd name="connsiteY5" fmla="*/ 109032 h 217174"/>
                <a:gd name="connsiteX6" fmla="*/ 112143 w 225026"/>
                <a:gd name="connsiteY6" fmla="*/ 51479 h 217174"/>
                <a:gd name="connsiteX7" fmla="*/ 55479 w 225026"/>
                <a:gd name="connsiteY7" fmla="*/ 109032 h 217174"/>
                <a:gd name="connsiteX8" fmla="*/ 112143 w 225026"/>
                <a:gd name="connsiteY8" fmla="*/ 165770 h 217174"/>
                <a:gd name="connsiteX9" fmla="*/ 169696 w 225026"/>
                <a:gd name="connsiteY9" fmla="*/ 109032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026" h="217174">
                  <a:moveTo>
                    <a:pt x="0" y="109032"/>
                  </a:moveTo>
                  <a:cubicBezTo>
                    <a:pt x="0" y="44887"/>
                    <a:pt x="49701" y="0"/>
                    <a:pt x="112513" y="0"/>
                  </a:cubicBezTo>
                  <a:cubicBezTo>
                    <a:pt x="175325" y="0"/>
                    <a:pt x="225026" y="45257"/>
                    <a:pt x="225026" y="109032"/>
                  </a:cubicBezTo>
                  <a:cubicBezTo>
                    <a:pt x="225026" y="172807"/>
                    <a:pt x="175325" y="217175"/>
                    <a:pt x="112069" y="217175"/>
                  </a:cubicBezTo>
                  <a:cubicBezTo>
                    <a:pt x="48813" y="217175"/>
                    <a:pt x="0" y="172362"/>
                    <a:pt x="0" y="109032"/>
                  </a:cubicBezTo>
                  <a:moveTo>
                    <a:pt x="169696" y="109032"/>
                  </a:moveTo>
                  <a:cubicBezTo>
                    <a:pt x="169696" y="75626"/>
                    <a:pt x="145104" y="51479"/>
                    <a:pt x="112143" y="51479"/>
                  </a:cubicBezTo>
                  <a:cubicBezTo>
                    <a:pt x="79181" y="51479"/>
                    <a:pt x="55479" y="75626"/>
                    <a:pt x="55479" y="109032"/>
                  </a:cubicBezTo>
                  <a:cubicBezTo>
                    <a:pt x="55479" y="142438"/>
                    <a:pt x="80070" y="165770"/>
                    <a:pt x="112143" y="165770"/>
                  </a:cubicBezTo>
                  <a:cubicBezTo>
                    <a:pt x="144215" y="165770"/>
                    <a:pt x="169696" y="141623"/>
                    <a:pt x="169696" y="109032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1DF46B-561D-492C-E9F1-EC0F54A62ED6}"/>
                </a:ext>
              </a:extLst>
            </p:cNvPr>
            <p:cNvSpPr/>
            <p:nvPr/>
          </p:nvSpPr>
          <p:spPr>
            <a:xfrm>
              <a:off x="2496248" y="4790488"/>
              <a:ext cx="123549" cy="206582"/>
            </a:xfrm>
            <a:custGeom>
              <a:avLst/>
              <a:gdLst>
                <a:gd name="connsiteX0" fmla="*/ 123476 w 123549"/>
                <a:gd name="connsiteY0" fmla="*/ 0 h 206582"/>
                <a:gd name="connsiteX1" fmla="*/ 123476 w 123549"/>
                <a:gd name="connsiteY1" fmla="*/ 54960 h 206582"/>
                <a:gd name="connsiteX2" fmla="*/ 93181 w 123549"/>
                <a:gd name="connsiteY2" fmla="*/ 54960 h 206582"/>
                <a:gd name="connsiteX3" fmla="*/ 54960 w 123549"/>
                <a:gd name="connsiteY3" fmla="*/ 95403 h 206582"/>
                <a:gd name="connsiteX4" fmla="*/ 54960 w 123549"/>
                <a:gd name="connsiteY4" fmla="*/ 206583 h 206582"/>
                <a:gd name="connsiteX5" fmla="*/ 0 w 123549"/>
                <a:gd name="connsiteY5" fmla="*/ 206583 h 206582"/>
                <a:gd name="connsiteX6" fmla="*/ 0 w 123549"/>
                <a:gd name="connsiteY6" fmla="*/ 0 h 206582"/>
                <a:gd name="connsiteX7" fmla="*/ 54516 w 123549"/>
                <a:gd name="connsiteY7" fmla="*/ 0 h 206582"/>
                <a:gd name="connsiteX8" fmla="*/ 54516 w 123549"/>
                <a:gd name="connsiteY8" fmla="*/ 24591 h 206582"/>
                <a:gd name="connsiteX9" fmla="*/ 103328 w 123549"/>
                <a:gd name="connsiteY9" fmla="*/ 0 h 206582"/>
                <a:gd name="connsiteX10" fmla="*/ 123550 w 123549"/>
                <a:gd name="connsiteY10" fmla="*/ 0 h 2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549" h="206582">
                  <a:moveTo>
                    <a:pt x="123476" y="0"/>
                  </a:moveTo>
                  <a:lnTo>
                    <a:pt x="123476" y="54960"/>
                  </a:lnTo>
                  <a:lnTo>
                    <a:pt x="93181" y="54960"/>
                  </a:lnTo>
                  <a:cubicBezTo>
                    <a:pt x="69034" y="54960"/>
                    <a:pt x="54960" y="70811"/>
                    <a:pt x="54960" y="95403"/>
                  </a:cubicBezTo>
                  <a:lnTo>
                    <a:pt x="54960" y="206583"/>
                  </a:lnTo>
                  <a:lnTo>
                    <a:pt x="0" y="206583"/>
                  </a:lnTo>
                  <a:lnTo>
                    <a:pt x="0" y="0"/>
                  </a:lnTo>
                  <a:lnTo>
                    <a:pt x="54516" y="0"/>
                  </a:lnTo>
                  <a:lnTo>
                    <a:pt x="54516" y="24591"/>
                  </a:lnTo>
                  <a:cubicBezTo>
                    <a:pt x="60219" y="13629"/>
                    <a:pt x="74737" y="0"/>
                    <a:pt x="103328" y="0"/>
                  </a:cubicBezTo>
                  <a:lnTo>
                    <a:pt x="123550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108960-0ACE-4289-9C09-F67F1FBFF72A}"/>
                </a:ext>
              </a:extLst>
            </p:cNvPr>
            <p:cNvSpPr/>
            <p:nvPr/>
          </p:nvSpPr>
          <p:spPr>
            <a:xfrm>
              <a:off x="263202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596B28F-C5D0-9900-6B52-F835C2E0BAF7}"/>
                </a:ext>
              </a:extLst>
            </p:cNvPr>
            <p:cNvSpPr/>
            <p:nvPr/>
          </p:nvSpPr>
          <p:spPr>
            <a:xfrm>
              <a:off x="2882971" y="4785229"/>
              <a:ext cx="164881" cy="211767"/>
            </a:xfrm>
            <a:custGeom>
              <a:avLst/>
              <a:gdLst>
                <a:gd name="connsiteX0" fmla="*/ 164881 w 164881"/>
                <a:gd name="connsiteY0" fmla="*/ 73774 h 211767"/>
                <a:gd name="connsiteX1" fmla="*/ 164881 w 164881"/>
                <a:gd name="connsiteY1" fmla="*/ 211768 h 211767"/>
                <a:gd name="connsiteX2" fmla="*/ 109921 w 164881"/>
                <a:gd name="connsiteY2" fmla="*/ 211768 h 211767"/>
                <a:gd name="connsiteX3" fmla="*/ 109921 w 164881"/>
                <a:gd name="connsiteY3" fmla="*/ 80367 h 211767"/>
                <a:gd name="connsiteX4" fmla="*/ 80885 w 164881"/>
                <a:gd name="connsiteY4" fmla="*/ 50886 h 211767"/>
                <a:gd name="connsiteX5" fmla="*/ 54960 w 164881"/>
                <a:gd name="connsiteY5" fmla="*/ 67182 h 211767"/>
                <a:gd name="connsiteX6" fmla="*/ 54960 w 164881"/>
                <a:gd name="connsiteY6" fmla="*/ 211768 h 211767"/>
                <a:gd name="connsiteX7" fmla="*/ 0 w 164881"/>
                <a:gd name="connsiteY7" fmla="*/ 211768 h 211767"/>
                <a:gd name="connsiteX8" fmla="*/ 0 w 164881"/>
                <a:gd name="connsiteY8" fmla="*/ 5259 h 211767"/>
                <a:gd name="connsiteX9" fmla="*/ 54960 w 164881"/>
                <a:gd name="connsiteY9" fmla="*/ 5259 h 211767"/>
                <a:gd name="connsiteX10" fmla="*/ 54960 w 164881"/>
                <a:gd name="connsiteY10" fmla="*/ 14518 h 211767"/>
                <a:gd name="connsiteX11" fmla="*/ 95847 w 164881"/>
                <a:gd name="connsiteY11" fmla="*/ 0 h 211767"/>
                <a:gd name="connsiteX12" fmla="*/ 164881 w 164881"/>
                <a:gd name="connsiteY12" fmla="*/ 73848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81" h="211767">
                  <a:moveTo>
                    <a:pt x="164881" y="73774"/>
                  </a:moveTo>
                  <a:lnTo>
                    <a:pt x="164881" y="211768"/>
                  </a:lnTo>
                  <a:lnTo>
                    <a:pt x="109921" y="211768"/>
                  </a:lnTo>
                  <a:lnTo>
                    <a:pt x="109921" y="80367"/>
                  </a:lnTo>
                  <a:cubicBezTo>
                    <a:pt x="109921" y="63627"/>
                    <a:pt x="99847" y="50886"/>
                    <a:pt x="80885" y="50886"/>
                  </a:cubicBezTo>
                  <a:cubicBezTo>
                    <a:pt x="69478" y="50886"/>
                    <a:pt x="59330" y="57923"/>
                    <a:pt x="54960" y="67182"/>
                  </a:cubicBezTo>
                  <a:lnTo>
                    <a:pt x="54960" y="211768"/>
                  </a:lnTo>
                  <a:lnTo>
                    <a:pt x="0" y="211768"/>
                  </a:lnTo>
                  <a:lnTo>
                    <a:pt x="0" y="5259"/>
                  </a:lnTo>
                  <a:lnTo>
                    <a:pt x="54960" y="5259"/>
                  </a:lnTo>
                  <a:lnTo>
                    <a:pt x="54960" y="14518"/>
                  </a:lnTo>
                  <a:cubicBezTo>
                    <a:pt x="64664" y="6148"/>
                    <a:pt x="78293" y="0"/>
                    <a:pt x="95847" y="0"/>
                  </a:cubicBezTo>
                  <a:cubicBezTo>
                    <a:pt x="139327" y="0"/>
                    <a:pt x="164881" y="32517"/>
                    <a:pt x="164881" y="73848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A9BC35F-B154-B02A-97DB-AFE367C77851}"/>
                </a:ext>
              </a:extLst>
            </p:cNvPr>
            <p:cNvSpPr/>
            <p:nvPr/>
          </p:nvSpPr>
          <p:spPr>
            <a:xfrm>
              <a:off x="3079036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E1E090-6733-67B5-7B72-080CC0CB9F37}"/>
                </a:ext>
              </a:extLst>
            </p:cNvPr>
            <p:cNvSpPr/>
            <p:nvPr/>
          </p:nvSpPr>
          <p:spPr>
            <a:xfrm>
              <a:off x="3323839" y="4689382"/>
              <a:ext cx="214952" cy="312948"/>
            </a:xfrm>
            <a:custGeom>
              <a:avLst/>
              <a:gdLst>
                <a:gd name="connsiteX0" fmla="*/ 159992 w 214952"/>
                <a:gd name="connsiteY0" fmla="*/ 0 h 312948"/>
                <a:gd name="connsiteX1" fmla="*/ 214953 w 214952"/>
                <a:gd name="connsiteY1" fmla="*/ 0 h 312948"/>
                <a:gd name="connsiteX2" fmla="*/ 214953 w 214952"/>
                <a:gd name="connsiteY2" fmla="*/ 307689 h 312948"/>
                <a:gd name="connsiteX3" fmla="*/ 160881 w 214952"/>
                <a:gd name="connsiteY3" fmla="*/ 307689 h 312948"/>
                <a:gd name="connsiteX4" fmla="*/ 160881 w 214952"/>
                <a:gd name="connsiteY4" fmla="*/ 301097 h 312948"/>
                <a:gd name="connsiteX5" fmla="*/ 109032 w 214952"/>
                <a:gd name="connsiteY5" fmla="*/ 312948 h 312948"/>
                <a:gd name="connsiteX6" fmla="*/ 0 w 214952"/>
                <a:gd name="connsiteY6" fmla="*/ 203916 h 312948"/>
                <a:gd name="connsiteX7" fmla="*/ 109032 w 214952"/>
                <a:gd name="connsiteY7" fmla="*/ 95773 h 312948"/>
                <a:gd name="connsiteX8" fmla="*/ 159992 w 214952"/>
                <a:gd name="connsiteY8" fmla="*/ 108513 h 312948"/>
                <a:gd name="connsiteX9" fmla="*/ 159992 w 214952"/>
                <a:gd name="connsiteY9" fmla="*/ 0 h 312948"/>
                <a:gd name="connsiteX10" fmla="*/ 159992 w 214952"/>
                <a:gd name="connsiteY10" fmla="*/ 238211 h 312948"/>
                <a:gd name="connsiteX11" fmla="*/ 159992 w 214952"/>
                <a:gd name="connsiteY11" fmla="*/ 170955 h 312948"/>
                <a:gd name="connsiteX12" fmla="*/ 112513 w 214952"/>
                <a:gd name="connsiteY12" fmla="*/ 147178 h 312948"/>
                <a:gd name="connsiteX13" fmla="*/ 55405 w 214952"/>
                <a:gd name="connsiteY13" fmla="*/ 203842 h 312948"/>
                <a:gd name="connsiteX14" fmla="*/ 112513 w 214952"/>
                <a:gd name="connsiteY14" fmla="*/ 261395 h 312948"/>
                <a:gd name="connsiteX15" fmla="*/ 159992 w 214952"/>
                <a:gd name="connsiteY15" fmla="*/ 238063 h 31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952" h="312948">
                  <a:moveTo>
                    <a:pt x="159992" y="0"/>
                  </a:moveTo>
                  <a:lnTo>
                    <a:pt x="214953" y="0"/>
                  </a:lnTo>
                  <a:lnTo>
                    <a:pt x="214953" y="307689"/>
                  </a:lnTo>
                  <a:lnTo>
                    <a:pt x="160881" y="307689"/>
                  </a:lnTo>
                  <a:lnTo>
                    <a:pt x="160881" y="301097"/>
                  </a:lnTo>
                  <a:cubicBezTo>
                    <a:pt x="145475" y="309023"/>
                    <a:pt x="127920" y="312948"/>
                    <a:pt x="109032" y="312948"/>
                  </a:cubicBezTo>
                  <a:cubicBezTo>
                    <a:pt x="48813" y="312948"/>
                    <a:pt x="0" y="267691"/>
                    <a:pt x="0" y="203916"/>
                  </a:cubicBezTo>
                  <a:cubicBezTo>
                    <a:pt x="0" y="140142"/>
                    <a:pt x="48813" y="95773"/>
                    <a:pt x="109032" y="95773"/>
                  </a:cubicBezTo>
                  <a:cubicBezTo>
                    <a:pt x="127920" y="95773"/>
                    <a:pt x="145104" y="100143"/>
                    <a:pt x="159992" y="108513"/>
                  </a:cubicBezTo>
                  <a:lnTo>
                    <a:pt x="159992" y="0"/>
                  </a:lnTo>
                  <a:close/>
                  <a:moveTo>
                    <a:pt x="159992" y="238211"/>
                  </a:moveTo>
                  <a:lnTo>
                    <a:pt x="159992" y="170955"/>
                  </a:lnTo>
                  <a:cubicBezTo>
                    <a:pt x="150734" y="157326"/>
                    <a:pt x="133179" y="147178"/>
                    <a:pt x="112513" y="147178"/>
                  </a:cubicBezTo>
                  <a:cubicBezTo>
                    <a:pt x="79552" y="147178"/>
                    <a:pt x="55405" y="171770"/>
                    <a:pt x="55405" y="203842"/>
                  </a:cubicBezTo>
                  <a:cubicBezTo>
                    <a:pt x="55405" y="235915"/>
                    <a:pt x="79552" y="261395"/>
                    <a:pt x="112513" y="261395"/>
                  </a:cubicBezTo>
                  <a:cubicBezTo>
                    <a:pt x="133623" y="261395"/>
                    <a:pt x="150289" y="251247"/>
                    <a:pt x="159992" y="238063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CAD24D6-EBBD-9E05-34CD-0AD2C865534D}"/>
                </a:ext>
              </a:extLst>
            </p:cNvPr>
            <p:cNvSpPr/>
            <p:nvPr/>
          </p:nvSpPr>
          <p:spPr>
            <a:xfrm>
              <a:off x="356605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1FCA7C1-C0CF-5B65-D468-08E1FBB16CAF}"/>
                </a:ext>
              </a:extLst>
            </p:cNvPr>
            <p:cNvSpPr/>
            <p:nvPr/>
          </p:nvSpPr>
          <p:spPr>
            <a:xfrm>
              <a:off x="1629391" y="4669979"/>
              <a:ext cx="311319" cy="115005"/>
            </a:xfrm>
            <a:custGeom>
              <a:avLst/>
              <a:gdLst>
                <a:gd name="connsiteX0" fmla="*/ 158 w 311319"/>
                <a:gd name="connsiteY0" fmla="*/ 25995 h 115005"/>
                <a:gd name="connsiteX1" fmla="*/ 14009 w 311319"/>
                <a:gd name="connsiteY1" fmla="*/ 10514 h 115005"/>
                <a:gd name="connsiteX2" fmla="*/ 62821 w 311319"/>
                <a:gd name="connsiteY2" fmla="*/ 1922 h 115005"/>
                <a:gd name="connsiteX3" fmla="*/ 114449 w 311319"/>
                <a:gd name="connsiteY3" fmla="*/ 292 h 115005"/>
                <a:gd name="connsiteX4" fmla="*/ 166224 w 311319"/>
                <a:gd name="connsiteY4" fmla="*/ 6588 h 115005"/>
                <a:gd name="connsiteX5" fmla="*/ 232221 w 311319"/>
                <a:gd name="connsiteY5" fmla="*/ 28143 h 115005"/>
                <a:gd name="connsiteX6" fmla="*/ 263256 w 311319"/>
                <a:gd name="connsiteY6" fmla="*/ 47401 h 115005"/>
                <a:gd name="connsiteX7" fmla="*/ 303329 w 311319"/>
                <a:gd name="connsiteY7" fmla="*/ 94066 h 115005"/>
                <a:gd name="connsiteX8" fmla="*/ 311032 w 311319"/>
                <a:gd name="connsiteY8" fmla="*/ 113250 h 115005"/>
                <a:gd name="connsiteX9" fmla="*/ 311032 w 311319"/>
                <a:gd name="connsiteY9" fmla="*/ 114954 h 115005"/>
                <a:gd name="connsiteX10" fmla="*/ 309847 w 311319"/>
                <a:gd name="connsiteY10" fmla="*/ 113769 h 115005"/>
                <a:gd name="connsiteX11" fmla="*/ 258664 w 311319"/>
                <a:gd name="connsiteY11" fmla="*/ 60141 h 115005"/>
                <a:gd name="connsiteX12" fmla="*/ 197408 w 311319"/>
                <a:gd name="connsiteY12" fmla="*/ 37180 h 115005"/>
                <a:gd name="connsiteX13" fmla="*/ 158076 w 311319"/>
                <a:gd name="connsiteY13" fmla="*/ 30884 h 115005"/>
                <a:gd name="connsiteX14" fmla="*/ 101931 w 311319"/>
                <a:gd name="connsiteY14" fmla="*/ 29254 h 115005"/>
                <a:gd name="connsiteX15" fmla="*/ 54451 w 311319"/>
                <a:gd name="connsiteY15" fmla="*/ 34217 h 115005"/>
                <a:gd name="connsiteX16" fmla="*/ 17861 w 311319"/>
                <a:gd name="connsiteY16" fmla="*/ 41698 h 115005"/>
                <a:gd name="connsiteX17" fmla="*/ 10 w 311319"/>
                <a:gd name="connsiteY17" fmla="*/ 2599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1319" h="115005">
                  <a:moveTo>
                    <a:pt x="158" y="25995"/>
                  </a:moveTo>
                  <a:cubicBezTo>
                    <a:pt x="306" y="17699"/>
                    <a:pt x="4898" y="12588"/>
                    <a:pt x="14009" y="10514"/>
                  </a:cubicBezTo>
                  <a:cubicBezTo>
                    <a:pt x="30156" y="6811"/>
                    <a:pt x="46304" y="3700"/>
                    <a:pt x="62821" y="1922"/>
                  </a:cubicBezTo>
                  <a:cubicBezTo>
                    <a:pt x="80006" y="70"/>
                    <a:pt x="97264" y="-374"/>
                    <a:pt x="114449" y="292"/>
                  </a:cubicBezTo>
                  <a:cubicBezTo>
                    <a:pt x="131855" y="959"/>
                    <a:pt x="149114" y="3255"/>
                    <a:pt x="166224" y="6588"/>
                  </a:cubicBezTo>
                  <a:cubicBezTo>
                    <a:pt x="189186" y="11033"/>
                    <a:pt x="211259" y="18069"/>
                    <a:pt x="232221" y="28143"/>
                  </a:cubicBezTo>
                  <a:cubicBezTo>
                    <a:pt x="243183" y="33402"/>
                    <a:pt x="253479" y="39920"/>
                    <a:pt x="263256" y="47401"/>
                  </a:cubicBezTo>
                  <a:cubicBezTo>
                    <a:pt x="279996" y="60141"/>
                    <a:pt x="293773" y="75252"/>
                    <a:pt x="303329" y="94066"/>
                  </a:cubicBezTo>
                  <a:cubicBezTo>
                    <a:pt x="306439" y="100214"/>
                    <a:pt x="309106" y="106584"/>
                    <a:pt x="311032" y="113250"/>
                  </a:cubicBezTo>
                  <a:cubicBezTo>
                    <a:pt x="311254" y="114065"/>
                    <a:pt x="311550" y="114806"/>
                    <a:pt x="311032" y="114954"/>
                  </a:cubicBezTo>
                  <a:cubicBezTo>
                    <a:pt x="310513" y="115176"/>
                    <a:pt x="310217" y="114657"/>
                    <a:pt x="309847" y="113769"/>
                  </a:cubicBezTo>
                  <a:cubicBezTo>
                    <a:pt x="299403" y="89622"/>
                    <a:pt x="280959" y="73030"/>
                    <a:pt x="258664" y="60141"/>
                  </a:cubicBezTo>
                  <a:cubicBezTo>
                    <a:pt x="239554" y="49031"/>
                    <a:pt x="218814" y="42142"/>
                    <a:pt x="197408" y="37180"/>
                  </a:cubicBezTo>
                  <a:cubicBezTo>
                    <a:pt x="184519" y="34217"/>
                    <a:pt x="171335" y="32439"/>
                    <a:pt x="158076" y="30884"/>
                  </a:cubicBezTo>
                  <a:cubicBezTo>
                    <a:pt x="139336" y="28661"/>
                    <a:pt x="120596" y="28736"/>
                    <a:pt x="101931" y="29254"/>
                  </a:cubicBezTo>
                  <a:cubicBezTo>
                    <a:pt x="86006" y="29698"/>
                    <a:pt x="70228" y="31624"/>
                    <a:pt x="54451" y="34217"/>
                  </a:cubicBezTo>
                  <a:cubicBezTo>
                    <a:pt x="41785" y="36365"/>
                    <a:pt x="30453" y="39476"/>
                    <a:pt x="17861" y="41698"/>
                  </a:cubicBezTo>
                  <a:cubicBezTo>
                    <a:pt x="10083" y="43031"/>
                    <a:pt x="-361" y="37772"/>
                    <a:pt x="10" y="25995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8BE5957-460D-0648-5CCB-D76A2D8DD84A}"/>
                </a:ext>
              </a:extLst>
            </p:cNvPr>
            <p:cNvSpPr/>
            <p:nvPr/>
          </p:nvSpPr>
          <p:spPr>
            <a:xfrm>
              <a:off x="1696212" y="4628236"/>
              <a:ext cx="219554" cy="94227"/>
            </a:xfrm>
            <a:custGeom>
              <a:avLst/>
              <a:gdLst>
                <a:gd name="connsiteX0" fmla="*/ 28813 w 219554"/>
                <a:gd name="connsiteY0" fmla="*/ 18703 h 94227"/>
                <a:gd name="connsiteX1" fmla="*/ 9333 w 219554"/>
                <a:gd name="connsiteY1" fmla="*/ 18703 h 94227"/>
                <a:gd name="connsiteX2" fmla="*/ 0 w 219554"/>
                <a:gd name="connsiteY2" fmla="*/ 10555 h 94227"/>
                <a:gd name="connsiteX3" fmla="*/ 9111 w 219554"/>
                <a:gd name="connsiteY3" fmla="*/ 408 h 94227"/>
                <a:gd name="connsiteX4" fmla="*/ 47109 w 219554"/>
                <a:gd name="connsiteY4" fmla="*/ 1074 h 94227"/>
                <a:gd name="connsiteX5" fmla="*/ 163029 w 219554"/>
                <a:gd name="connsiteY5" fmla="*/ 38480 h 94227"/>
                <a:gd name="connsiteX6" fmla="*/ 198879 w 219554"/>
                <a:gd name="connsiteY6" fmla="*/ 66997 h 94227"/>
                <a:gd name="connsiteX7" fmla="*/ 218879 w 219554"/>
                <a:gd name="connsiteY7" fmla="*/ 92107 h 94227"/>
                <a:gd name="connsiteX8" fmla="*/ 219323 w 219554"/>
                <a:gd name="connsiteY8" fmla="*/ 94107 h 94227"/>
                <a:gd name="connsiteX9" fmla="*/ 217619 w 219554"/>
                <a:gd name="connsiteY9" fmla="*/ 93218 h 94227"/>
                <a:gd name="connsiteX10" fmla="*/ 178066 w 219554"/>
                <a:gd name="connsiteY10" fmla="*/ 59590 h 94227"/>
                <a:gd name="connsiteX11" fmla="*/ 108810 w 219554"/>
                <a:gd name="connsiteY11" fmla="*/ 29147 h 94227"/>
                <a:gd name="connsiteX12" fmla="*/ 58071 w 219554"/>
                <a:gd name="connsiteY12" fmla="*/ 19962 h 94227"/>
                <a:gd name="connsiteX13" fmla="*/ 28888 w 219554"/>
                <a:gd name="connsiteY13" fmla="*/ 18777 h 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554" h="94227">
                  <a:moveTo>
                    <a:pt x="28813" y="18703"/>
                  </a:moveTo>
                  <a:cubicBezTo>
                    <a:pt x="21480" y="18703"/>
                    <a:pt x="15407" y="18703"/>
                    <a:pt x="9333" y="18703"/>
                  </a:cubicBezTo>
                  <a:cubicBezTo>
                    <a:pt x="4000" y="18703"/>
                    <a:pt x="0" y="15222"/>
                    <a:pt x="0" y="10555"/>
                  </a:cubicBezTo>
                  <a:cubicBezTo>
                    <a:pt x="0" y="4852"/>
                    <a:pt x="3704" y="852"/>
                    <a:pt x="9111" y="408"/>
                  </a:cubicBezTo>
                  <a:cubicBezTo>
                    <a:pt x="21332" y="-333"/>
                    <a:pt x="34517" y="-37"/>
                    <a:pt x="47109" y="1074"/>
                  </a:cubicBezTo>
                  <a:cubicBezTo>
                    <a:pt x="88514" y="4852"/>
                    <a:pt x="127475" y="16703"/>
                    <a:pt x="163029" y="38480"/>
                  </a:cubicBezTo>
                  <a:cubicBezTo>
                    <a:pt x="176140" y="46479"/>
                    <a:pt x="188139" y="56035"/>
                    <a:pt x="198879" y="66997"/>
                  </a:cubicBezTo>
                  <a:cubicBezTo>
                    <a:pt x="206361" y="74626"/>
                    <a:pt x="212953" y="83144"/>
                    <a:pt x="218879" y="92107"/>
                  </a:cubicBezTo>
                  <a:cubicBezTo>
                    <a:pt x="219397" y="92922"/>
                    <a:pt x="219841" y="93662"/>
                    <a:pt x="219323" y="94107"/>
                  </a:cubicBezTo>
                  <a:cubicBezTo>
                    <a:pt x="218656" y="94551"/>
                    <a:pt x="217990" y="93662"/>
                    <a:pt x="217619" y="93218"/>
                  </a:cubicBezTo>
                  <a:cubicBezTo>
                    <a:pt x="206361" y="79737"/>
                    <a:pt x="192732" y="69071"/>
                    <a:pt x="178066" y="59590"/>
                  </a:cubicBezTo>
                  <a:cubicBezTo>
                    <a:pt x="156585" y="45739"/>
                    <a:pt x="133475" y="35665"/>
                    <a:pt x="108810" y="29147"/>
                  </a:cubicBezTo>
                  <a:cubicBezTo>
                    <a:pt x="92144" y="24777"/>
                    <a:pt x="75256" y="21518"/>
                    <a:pt x="58071" y="19962"/>
                  </a:cubicBezTo>
                  <a:cubicBezTo>
                    <a:pt x="47850" y="18999"/>
                    <a:pt x="37776" y="18999"/>
                    <a:pt x="28888" y="18777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9B93779-8859-78B1-BC08-CA2CB3585A95}"/>
                </a:ext>
              </a:extLst>
            </p:cNvPr>
            <p:cNvSpPr/>
            <p:nvPr/>
          </p:nvSpPr>
          <p:spPr>
            <a:xfrm>
              <a:off x="1724132" y="4968405"/>
              <a:ext cx="122506" cy="68726"/>
            </a:xfrm>
            <a:custGeom>
              <a:avLst/>
              <a:gdLst>
                <a:gd name="connsiteX0" fmla="*/ 5 w 122506"/>
                <a:gd name="connsiteY0" fmla="*/ 45110 h 68726"/>
                <a:gd name="connsiteX1" fmla="*/ 15782 w 122506"/>
                <a:gd name="connsiteY1" fmla="*/ 19926 h 68726"/>
                <a:gd name="connsiteX2" fmla="*/ 56076 w 122506"/>
                <a:gd name="connsiteY2" fmla="*/ 3334 h 68726"/>
                <a:gd name="connsiteX3" fmla="*/ 100000 w 122506"/>
                <a:gd name="connsiteY3" fmla="*/ 297 h 68726"/>
                <a:gd name="connsiteX4" fmla="*/ 116740 w 122506"/>
                <a:gd name="connsiteY4" fmla="*/ 4519 h 68726"/>
                <a:gd name="connsiteX5" fmla="*/ 122073 w 122506"/>
                <a:gd name="connsiteY5" fmla="*/ 16296 h 68726"/>
                <a:gd name="connsiteX6" fmla="*/ 112222 w 122506"/>
                <a:gd name="connsiteY6" fmla="*/ 22740 h 68726"/>
                <a:gd name="connsiteX7" fmla="*/ 82890 w 122506"/>
                <a:gd name="connsiteY7" fmla="*/ 22740 h 68726"/>
                <a:gd name="connsiteX8" fmla="*/ 45040 w 122506"/>
                <a:gd name="connsiteY8" fmla="*/ 29184 h 68726"/>
                <a:gd name="connsiteX9" fmla="*/ 22448 w 122506"/>
                <a:gd name="connsiteY9" fmla="*/ 38295 h 68726"/>
                <a:gd name="connsiteX10" fmla="*/ 18448 w 122506"/>
                <a:gd name="connsiteY10" fmla="*/ 66812 h 68726"/>
                <a:gd name="connsiteX11" fmla="*/ 19263 w 122506"/>
                <a:gd name="connsiteY11" fmla="*/ 68516 h 68726"/>
                <a:gd name="connsiteX12" fmla="*/ 17485 w 122506"/>
                <a:gd name="connsiteY12" fmla="*/ 67997 h 68726"/>
                <a:gd name="connsiteX13" fmla="*/ 5 w 122506"/>
                <a:gd name="connsiteY13" fmla="*/ 45110 h 6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506" h="68726">
                  <a:moveTo>
                    <a:pt x="5" y="45110"/>
                  </a:moveTo>
                  <a:cubicBezTo>
                    <a:pt x="-217" y="33332"/>
                    <a:pt x="7338" y="25777"/>
                    <a:pt x="15782" y="19926"/>
                  </a:cubicBezTo>
                  <a:cubicBezTo>
                    <a:pt x="29189" y="10593"/>
                    <a:pt x="40299" y="7111"/>
                    <a:pt x="56076" y="3334"/>
                  </a:cubicBezTo>
                  <a:cubicBezTo>
                    <a:pt x="68742" y="297"/>
                    <a:pt x="86890" y="-518"/>
                    <a:pt x="100000" y="297"/>
                  </a:cubicBezTo>
                  <a:cubicBezTo>
                    <a:pt x="105555" y="889"/>
                    <a:pt x="111703" y="1408"/>
                    <a:pt x="116740" y="4519"/>
                  </a:cubicBezTo>
                  <a:cubicBezTo>
                    <a:pt x="121110" y="7111"/>
                    <a:pt x="123554" y="11259"/>
                    <a:pt x="122073" y="16296"/>
                  </a:cubicBezTo>
                  <a:cubicBezTo>
                    <a:pt x="120740" y="20888"/>
                    <a:pt x="116370" y="22444"/>
                    <a:pt x="112222" y="22740"/>
                  </a:cubicBezTo>
                  <a:cubicBezTo>
                    <a:pt x="102296" y="22814"/>
                    <a:pt x="92667" y="22148"/>
                    <a:pt x="82890" y="22740"/>
                  </a:cubicBezTo>
                  <a:cubicBezTo>
                    <a:pt x="69705" y="23555"/>
                    <a:pt x="57780" y="25555"/>
                    <a:pt x="45040" y="29184"/>
                  </a:cubicBezTo>
                  <a:cubicBezTo>
                    <a:pt x="37188" y="31406"/>
                    <a:pt x="29485" y="33925"/>
                    <a:pt x="22448" y="38295"/>
                  </a:cubicBezTo>
                  <a:cubicBezTo>
                    <a:pt x="10375" y="45702"/>
                    <a:pt x="8893" y="56294"/>
                    <a:pt x="18448" y="66812"/>
                  </a:cubicBezTo>
                  <a:cubicBezTo>
                    <a:pt x="18893" y="67331"/>
                    <a:pt x="19708" y="67923"/>
                    <a:pt x="19263" y="68516"/>
                  </a:cubicBezTo>
                  <a:cubicBezTo>
                    <a:pt x="18819" y="69108"/>
                    <a:pt x="18004" y="68294"/>
                    <a:pt x="17485" y="67997"/>
                  </a:cubicBezTo>
                  <a:cubicBezTo>
                    <a:pt x="10152" y="63775"/>
                    <a:pt x="671" y="57776"/>
                    <a:pt x="5" y="45110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E86BA7B-CFFB-8357-54B8-AFB12B211CC2}"/>
                </a:ext>
              </a:extLst>
            </p:cNvPr>
            <p:cNvSpPr/>
            <p:nvPr/>
          </p:nvSpPr>
          <p:spPr>
            <a:xfrm>
              <a:off x="1526263" y="4733397"/>
              <a:ext cx="420776" cy="206469"/>
            </a:xfrm>
            <a:custGeom>
              <a:avLst/>
              <a:gdLst>
                <a:gd name="connsiteX0" fmla="*/ 25142 w 420776"/>
                <a:gd name="connsiteY0" fmla="*/ 204343 h 206469"/>
                <a:gd name="connsiteX1" fmla="*/ 25142 w 420776"/>
                <a:gd name="connsiteY1" fmla="*/ 206417 h 206469"/>
                <a:gd name="connsiteX2" fmla="*/ 23438 w 420776"/>
                <a:gd name="connsiteY2" fmla="*/ 205306 h 206469"/>
                <a:gd name="connsiteX3" fmla="*/ 23290 w 420776"/>
                <a:gd name="connsiteY3" fmla="*/ 205158 h 206469"/>
                <a:gd name="connsiteX4" fmla="*/ 180 w 420776"/>
                <a:gd name="connsiteY4" fmla="*/ 139680 h 206469"/>
                <a:gd name="connsiteX5" fmla="*/ 420753 w 420776"/>
                <a:gd name="connsiteY5" fmla="*/ 110125 h 206469"/>
                <a:gd name="connsiteX6" fmla="*/ 420753 w 420776"/>
                <a:gd name="connsiteY6" fmla="*/ 110125 h 206469"/>
                <a:gd name="connsiteX7" fmla="*/ 420012 w 420776"/>
                <a:gd name="connsiteY7" fmla="*/ 112125 h 206469"/>
                <a:gd name="connsiteX8" fmla="*/ 419049 w 420776"/>
                <a:gd name="connsiteY8" fmla="*/ 110422 h 206469"/>
                <a:gd name="connsiteX9" fmla="*/ 419049 w 420776"/>
                <a:gd name="connsiteY9" fmla="*/ 110422 h 206469"/>
                <a:gd name="connsiteX10" fmla="*/ 286241 w 420776"/>
                <a:gd name="connsiteY10" fmla="*/ 39758 h 206469"/>
                <a:gd name="connsiteX11" fmla="*/ 58918 w 420776"/>
                <a:gd name="connsiteY11" fmla="*/ 99830 h 206469"/>
                <a:gd name="connsiteX12" fmla="*/ 25068 w 420776"/>
                <a:gd name="connsiteY12" fmla="*/ 204269 h 206469"/>
                <a:gd name="connsiteX13" fmla="*/ 25068 w 420776"/>
                <a:gd name="connsiteY13" fmla="*/ 204417 h 2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776" h="206469">
                  <a:moveTo>
                    <a:pt x="25142" y="204343"/>
                  </a:moveTo>
                  <a:cubicBezTo>
                    <a:pt x="25438" y="205158"/>
                    <a:pt x="25660" y="206121"/>
                    <a:pt x="25142" y="206417"/>
                  </a:cubicBezTo>
                  <a:cubicBezTo>
                    <a:pt x="24549" y="206713"/>
                    <a:pt x="23809" y="205676"/>
                    <a:pt x="23438" y="205306"/>
                  </a:cubicBezTo>
                  <a:lnTo>
                    <a:pt x="23290" y="205158"/>
                  </a:lnTo>
                  <a:cubicBezTo>
                    <a:pt x="9513" y="187381"/>
                    <a:pt x="847" y="161160"/>
                    <a:pt x="180" y="139680"/>
                  </a:cubicBezTo>
                  <a:cubicBezTo>
                    <a:pt x="-10116" y="-27794"/>
                    <a:pt x="424456" y="-53200"/>
                    <a:pt x="420753" y="110125"/>
                  </a:cubicBezTo>
                  <a:lnTo>
                    <a:pt x="420753" y="110125"/>
                  </a:lnTo>
                  <a:cubicBezTo>
                    <a:pt x="420753" y="111162"/>
                    <a:pt x="420753" y="112051"/>
                    <a:pt x="420012" y="112125"/>
                  </a:cubicBezTo>
                  <a:cubicBezTo>
                    <a:pt x="419271" y="112125"/>
                    <a:pt x="419197" y="110940"/>
                    <a:pt x="419049" y="110422"/>
                  </a:cubicBezTo>
                  <a:lnTo>
                    <a:pt x="419049" y="110422"/>
                  </a:lnTo>
                  <a:cubicBezTo>
                    <a:pt x="407272" y="53906"/>
                    <a:pt x="336386" y="42277"/>
                    <a:pt x="286241" y="39758"/>
                  </a:cubicBezTo>
                  <a:cubicBezTo>
                    <a:pt x="207948" y="38351"/>
                    <a:pt x="123063" y="52350"/>
                    <a:pt x="58918" y="99830"/>
                  </a:cubicBezTo>
                  <a:cubicBezTo>
                    <a:pt x="26623" y="123903"/>
                    <a:pt x="11883" y="166197"/>
                    <a:pt x="25068" y="204269"/>
                  </a:cubicBezTo>
                  <a:lnTo>
                    <a:pt x="25068" y="204417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D70464E-0CF3-FB3F-CF8A-2E2F26AED3F5}"/>
                </a:ext>
              </a:extLst>
            </p:cNvPr>
            <p:cNvSpPr/>
            <p:nvPr/>
          </p:nvSpPr>
          <p:spPr>
            <a:xfrm>
              <a:off x="1575966" y="4818824"/>
              <a:ext cx="363870" cy="210940"/>
            </a:xfrm>
            <a:custGeom>
              <a:avLst/>
              <a:gdLst>
                <a:gd name="connsiteX0" fmla="*/ 82915 w 363870"/>
                <a:gd name="connsiteY0" fmla="*/ 208986 h 210940"/>
                <a:gd name="connsiteX1" fmla="*/ 84248 w 363870"/>
                <a:gd name="connsiteY1" fmla="*/ 210541 h 210940"/>
                <a:gd name="connsiteX2" fmla="*/ 82248 w 363870"/>
                <a:gd name="connsiteY2" fmla="*/ 210838 h 210940"/>
                <a:gd name="connsiteX3" fmla="*/ 82026 w 363870"/>
                <a:gd name="connsiteY3" fmla="*/ 210838 h 210940"/>
                <a:gd name="connsiteX4" fmla="*/ 8992 w 363870"/>
                <a:gd name="connsiteY4" fmla="*/ 88029 h 210940"/>
                <a:gd name="connsiteX5" fmla="*/ 254388 w 363870"/>
                <a:gd name="connsiteY5" fmla="*/ 255 h 210940"/>
                <a:gd name="connsiteX6" fmla="*/ 363716 w 363870"/>
                <a:gd name="connsiteY6" fmla="*/ 62771 h 210940"/>
                <a:gd name="connsiteX7" fmla="*/ 362827 w 363870"/>
                <a:gd name="connsiteY7" fmla="*/ 78548 h 210940"/>
                <a:gd name="connsiteX8" fmla="*/ 362827 w 363870"/>
                <a:gd name="connsiteY8" fmla="*/ 78548 h 210940"/>
                <a:gd name="connsiteX9" fmla="*/ 361938 w 363870"/>
                <a:gd name="connsiteY9" fmla="*/ 80473 h 210940"/>
                <a:gd name="connsiteX10" fmla="*/ 360901 w 363870"/>
                <a:gd name="connsiteY10" fmla="*/ 78770 h 210940"/>
                <a:gd name="connsiteX11" fmla="*/ 360901 w 363870"/>
                <a:gd name="connsiteY11" fmla="*/ 78770 h 210940"/>
                <a:gd name="connsiteX12" fmla="*/ 37806 w 363870"/>
                <a:gd name="connsiteY12" fmla="*/ 144989 h 210940"/>
                <a:gd name="connsiteX13" fmla="*/ 82692 w 363870"/>
                <a:gd name="connsiteY13" fmla="*/ 208912 h 210940"/>
                <a:gd name="connsiteX14" fmla="*/ 82915 w 363870"/>
                <a:gd name="connsiteY14" fmla="*/ 208912 h 2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870" h="210940">
                  <a:moveTo>
                    <a:pt x="82915" y="208986"/>
                  </a:moveTo>
                  <a:cubicBezTo>
                    <a:pt x="83655" y="209430"/>
                    <a:pt x="84470" y="210023"/>
                    <a:pt x="84248" y="210541"/>
                  </a:cubicBezTo>
                  <a:cubicBezTo>
                    <a:pt x="84026" y="211134"/>
                    <a:pt x="82766" y="210912"/>
                    <a:pt x="82248" y="210838"/>
                  </a:cubicBezTo>
                  <a:lnTo>
                    <a:pt x="82026" y="210838"/>
                  </a:lnTo>
                  <a:cubicBezTo>
                    <a:pt x="29065" y="203060"/>
                    <a:pt x="-20932" y="139804"/>
                    <a:pt x="8992" y="88029"/>
                  </a:cubicBezTo>
                  <a:cubicBezTo>
                    <a:pt x="53064" y="17365"/>
                    <a:pt x="176910" y="-2560"/>
                    <a:pt x="254388" y="255"/>
                  </a:cubicBezTo>
                  <a:cubicBezTo>
                    <a:pt x="295275" y="2922"/>
                    <a:pt x="358827" y="12477"/>
                    <a:pt x="363716" y="62771"/>
                  </a:cubicBezTo>
                  <a:cubicBezTo>
                    <a:pt x="364086" y="63882"/>
                    <a:pt x="363790" y="74177"/>
                    <a:pt x="362827" y="78548"/>
                  </a:cubicBezTo>
                  <a:lnTo>
                    <a:pt x="362827" y="78548"/>
                  </a:lnTo>
                  <a:cubicBezTo>
                    <a:pt x="362605" y="79511"/>
                    <a:pt x="362531" y="80399"/>
                    <a:pt x="361938" y="80473"/>
                  </a:cubicBezTo>
                  <a:cubicBezTo>
                    <a:pt x="361272" y="80473"/>
                    <a:pt x="361050" y="79288"/>
                    <a:pt x="360901" y="78770"/>
                  </a:cubicBezTo>
                  <a:lnTo>
                    <a:pt x="360901" y="78770"/>
                  </a:lnTo>
                  <a:cubicBezTo>
                    <a:pt x="331199" y="-7671"/>
                    <a:pt x="37287" y="52993"/>
                    <a:pt x="37806" y="144989"/>
                  </a:cubicBezTo>
                  <a:cubicBezTo>
                    <a:pt x="37806" y="175136"/>
                    <a:pt x="59582" y="194987"/>
                    <a:pt x="82692" y="208912"/>
                  </a:cubicBezTo>
                  <a:lnTo>
                    <a:pt x="82915" y="208912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8AB0C3E-8D91-E464-765F-4641032B2E85}"/>
                </a:ext>
              </a:extLst>
            </p:cNvPr>
            <p:cNvSpPr/>
            <p:nvPr/>
          </p:nvSpPr>
          <p:spPr>
            <a:xfrm>
              <a:off x="1660845" y="4903928"/>
              <a:ext cx="214511" cy="126505"/>
            </a:xfrm>
            <a:custGeom>
              <a:avLst/>
              <a:gdLst>
                <a:gd name="connsiteX0" fmla="*/ 212100 w 214511"/>
                <a:gd name="connsiteY0" fmla="*/ 13147 h 126505"/>
                <a:gd name="connsiteX1" fmla="*/ 184694 w 214511"/>
                <a:gd name="connsiteY1" fmla="*/ 1443 h 126505"/>
                <a:gd name="connsiteX2" fmla="*/ 153732 w 214511"/>
                <a:gd name="connsiteY2" fmla="*/ 110 h 126505"/>
                <a:gd name="connsiteX3" fmla="*/ 152028 w 214511"/>
                <a:gd name="connsiteY3" fmla="*/ 110 h 126505"/>
                <a:gd name="connsiteX4" fmla="*/ 5591 w 214511"/>
                <a:gd name="connsiteY4" fmla="*/ 63515 h 126505"/>
                <a:gd name="connsiteX5" fmla="*/ 3073 w 214511"/>
                <a:gd name="connsiteY5" fmla="*/ 68626 h 126505"/>
                <a:gd name="connsiteX6" fmla="*/ 2776 w 214511"/>
                <a:gd name="connsiteY6" fmla="*/ 69218 h 126505"/>
                <a:gd name="connsiteX7" fmla="*/ 2036 w 214511"/>
                <a:gd name="connsiteY7" fmla="*/ 71292 h 126505"/>
                <a:gd name="connsiteX8" fmla="*/ 554 w 214511"/>
                <a:gd name="connsiteY8" fmla="*/ 89662 h 126505"/>
                <a:gd name="connsiteX9" fmla="*/ 32775 w 214511"/>
                <a:gd name="connsiteY9" fmla="*/ 125956 h 126505"/>
                <a:gd name="connsiteX10" fmla="*/ 34479 w 214511"/>
                <a:gd name="connsiteY10" fmla="*/ 126252 h 126505"/>
                <a:gd name="connsiteX11" fmla="*/ 33960 w 214511"/>
                <a:gd name="connsiteY11" fmla="*/ 124253 h 126505"/>
                <a:gd name="connsiteX12" fmla="*/ 28183 w 214511"/>
                <a:gd name="connsiteY12" fmla="*/ 117068 h 126505"/>
                <a:gd name="connsiteX13" fmla="*/ 21368 w 214511"/>
                <a:gd name="connsiteY13" fmla="*/ 96476 h 126505"/>
                <a:gd name="connsiteX14" fmla="*/ 21516 w 214511"/>
                <a:gd name="connsiteY14" fmla="*/ 95069 h 126505"/>
                <a:gd name="connsiteX15" fmla="*/ 180694 w 214511"/>
                <a:gd name="connsiteY15" fmla="*/ 37368 h 126505"/>
                <a:gd name="connsiteX16" fmla="*/ 214396 w 214511"/>
                <a:gd name="connsiteY16" fmla="*/ 23517 h 126505"/>
                <a:gd name="connsiteX17" fmla="*/ 211952 w 214511"/>
                <a:gd name="connsiteY17" fmla="*/ 12924 h 12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511" h="126505">
                  <a:moveTo>
                    <a:pt x="212100" y="13147"/>
                  </a:moveTo>
                  <a:cubicBezTo>
                    <a:pt x="205285" y="3740"/>
                    <a:pt x="194767" y="3073"/>
                    <a:pt x="184694" y="1443"/>
                  </a:cubicBezTo>
                  <a:cubicBezTo>
                    <a:pt x="175064" y="332"/>
                    <a:pt x="163287" y="-260"/>
                    <a:pt x="153732" y="110"/>
                  </a:cubicBezTo>
                  <a:cubicBezTo>
                    <a:pt x="153140" y="110"/>
                    <a:pt x="152621" y="110"/>
                    <a:pt x="152028" y="110"/>
                  </a:cubicBezTo>
                  <a:cubicBezTo>
                    <a:pt x="53885" y="3369"/>
                    <a:pt x="17516" y="41738"/>
                    <a:pt x="5591" y="63515"/>
                  </a:cubicBezTo>
                  <a:cubicBezTo>
                    <a:pt x="4702" y="65070"/>
                    <a:pt x="3813" y="66774"/>
                    <a:pt x="3073" y="68626"/>
                  </a:cubicBezTo>
                  <a:cubicBezTo>
                    <a:pt x="2999" y="68848"/>
                    <a:pt x="2850" y="69070"/>
                    <a:pt x="2776" y="69218"/>
                  </a:cubicBezTo>
                  <a:cubicBezTo>
                    <a:pt x="2480" y="69885"/>
                    <a:pt x="2258" y="70625"/>
                    <a:pt x="2036" y="71292"/>
                  </a:cubicBezTo>
                  <a:cubicBezTo>
                    <a:pt x="36" y="77366"/>
                    <a:pt x="-557" y="83810"/>
                    <a:pt x="554" y="89662"/>
                  </a:cubicBezTo>
                  <a:cubicBezTo>
                    <a:pt x="3961" y="107587"/>
                    <a:pt x="18331" y="117142"/>
                    <a:pt x="32775" y="125956"/>
                  </a:cubicBezTo>
                  <a:cubicBezTo>
                    <a:pt x="33219" y="126252"/>
                    <a:pt x="34108" y="126845"/>
                    <a:pt x="34479" y="126252"/>
                  </a:cubicBezTo>
                  <a:cubicBezTo>
                    <a:pt x="34997" y="125660"/>
                    <a:pt x="34404" y="124771"/>
                    <a:pt x="33960" y="124253"/>
                  </a:cubicBezTo>
                  <a:cubicBezTo>
                    <a:pt x="32108" y="121808"/>
                    <a:pt x="29886" y="119586"/>
                    <a:pt x="28183" y="117068"/>
                  </a:cubicBezTo>
                  <a:cubicBezTo>
                    <a:pt x="23294" y="110179"/>
                    <a:pt x="20850" y="103216"/>
                    <a:pt x="21368" y="96476"/>
                  </a:cubicBezTo>
                  <a:cubicBezTo>
                    <a:pt x="21368" y="96476"/>
                    <a:pt x="21368" y="95809"/>
                    <a:pt x="21516" y="95069"/>
                  </a:cubicBezTo>
                  <a:cubicBezTo>
                    <a:pt x="21664" y="84773"/>
                    <a:pt x="53218" y="31072"/>
                    <a:pt x="180694" y="37368"/>
                  </a:cubicBezTo>
                  <a:cubicBezTo>
                    <a:pt x="196026" y="38331"/>
                    <a:pt x="210544" y="38701"/>
                    <a:pt x="214396" y="23517"/>
                  </a:cubicBezTo>
                  <a:cubicBezTo>
                    <a:pt x="214766" y="19146"/>
                    <a:pt x="214322" y="16184"/>
                    <a:pt x="211952" y="12924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907" y="1122363"/>
            <a:ext cx="9290641" cy="2387600"/>
          </a:xfrm>
          <a:ln>
            <a:noFill/>
          </a:ln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907" y="3602038"/>
            <a:ext cx="929064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651849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person&#10;&#10;Automatisk genereret beskrivelse">
            <a:extLst>
              <a:ext uri="{FF2B5EF4-FFF2-40B4-BE49-F238E27FC236}">
                <a16:creationId xmlns:a16="http://schemas.microsoft.com/office/drawing/2014/main" id="{F76EC3F7-80B4-8C52-17B2-C529A01D19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8213" b="22587"/>
          <a:stretch/>
        </p:blipFill>
        <p:spPr>
          <a:xfrm>
            <a:off x="4505497" y="-590204"/>
            <a:ext cx="7700929" cy="7996844"/>
          </a:xfrm>
          <a:prstGeom prst="rect">
            <a:avLst/>
          </a:prstGeom>
        </p:spPr>
      </p:pic>
      <p:sp>
        <p:nvSpPr>
          <p:cNvPr id="44" name="Rectangle 3">
            <a:extLst>
              <a:ext uri="{FF2B5EF4-FFF2-40B4-BE49-F238E27FC236}">
                <a16:creationId xmlns:a16="http://schemas.microsoft.com/office/drawing/2014/main" id="{F4730B5A-89C8-E6B1-7ED9-8ADFB1E91358}"/>
              </a:ext>
            </a:extLst>
          </p:cNvPr>
          <p:cNvSpPr/>
          <p:nvPr userDrawn="1"/>
        </p:nvSpPr>
        <p:spPr>
          <a:xfrm>
            <a:off x="-1" y="0"/>
            <a:ext cx="1219381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B938F2B-767D-94E9-C1A3-A8C736DF3D74}"/>
              </a:ext>
            </a:extLst>
          </p:cNvPr>
          <p:cNvGrpSpPr/>
          <p:nvPr userDrawn="1"/>
        </p:nvGrpSpPr>
        <p:grpSpPr>
          <a:xfrm>
            <a:off x="465271" y="5938598"/>
            <a:ext cx="2398566" cy="670359"/>
            <a:chOff x="1526263" y="4628236"/>
            <a:chExt cx="2260813" cy="631859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422236A-53D0-92E0-538B-E83B145764A4}"/>
                </a:ext>
              </a:extLst>
            </p:cNvPr>
            <p:cNvSpPr/>
            <p:nvPr/>
          </p:nvSpPr>
          <p:spPr>
            <a:xfrm>
              <a:off x="3185327" y="5039736"/>
              <a:ext cx="187917" cy="220359"/>
            </a:xfrm>
            <a:custGeom>
              <a:avLst/>
              <a:gdLst>
                <a:gd name="connsiteX0" fmla="*/ 172733 w 187917"/>
                <a:gd name="connsiteY0" fmla="*/ 168659 h 220359"/>
                <a:gd name="connsiteX1" fmla="*/ 187917 w 187917"/>
                <a:gd name="connsiteY1" fmla="*/ 184806 h 220359"/>
                <a:gd name="connsiteX2" fmla="*/ 107328 w 187917"/>
                <a:gd name="connsiteY2" fmla="*/ 220360 h 220359"/>
                <a:gd name="connsiteX3" fmla="*/ 0 w 187917"/>
                <a:gd name="connsiteY3" fmla="*/ 109402 h 220359"/>
                <a:gd name="connsiteX4" fmla="*/ 107328 w 187917"/>
                <a:gd name="connsiteY4" fmla="*/ 0 h 220359"/>
                <a:gd name="connsiteX5" fmla="*/ 186954 w 187917"/>
                <a:gd name="connsiteY5" fmla="*/ 34369 h 220359"/>
                <a:gd name="connsiteX6" fmla="*/ 171770 w 187917"/>
                <a:gd name="connsiteY6" fmla="*/ 50442 h 220359"/>
                <a:gd name="connsiteX7" fmla="*/ 107328 w 187917"/>
                <a:gd name="connsiteY7" fmla="*/ 22147 h 220359"/>
                <a:gd name="connsiteX8" fmla="*/ 23999 w 187917"/>
                <a:gd name="connsiteY8" fmla="*/ 109402 h 220359"/>
                <a:gd name="connsiteX9" fmla="*/ 107328 w 187917"/>
                <a:gd name="connsiteY9" fmla="*/ 198139 h 220359"/>
                <a:gd name="connsiteX10" fmla="*/ 172658 w 187917"/>
                <a:gd name="connsiteY10" fmla="*/ 168659 h 22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17" h="220359">
                  <a:moveTo>
                    <a:pt x="172733" y="168659"/>
                  </a:moveTo>
                  <a:lnTo>
                    <a:pt x="187917" y="184806"/>
                  </a:lnTo>
                  <a:cubicBezTo>
                    <a:pt x="169399" y="206064"/>
                    <a:pt x="141104" y="220360"/>
                    <a:pt x="107328" y="220360"/>
                  </a:cubicBezTo>
                  <a:cubicBezTo>
                    <a:pt x="45331" y="220360"/>
                    <a:pt x="0" y="174140"/>
                    <a:pt x="0" y="109402"/>
                  </a:cubicBezTo>
                  <a:cubicBezTo>
                    <a:pt x="0" y="48294"/>
                    <a:pt x="45257" y="0"/>
                    <a:pt x="107328" y="0"/>
                  </a:cubicBezTo>
                  <a:cubicBezTo>
                    <a:pt x="142586" y="0"/>
                    <a:pt x="169918" y="15777"/>
                    <a:pt x="186954" y="34369"/>
                  </a:cubicBezTo>
                  <a:lnTo>
                    <a:pt x="171770" y="50442"/>
                  </a:lnTo>
                  <a:cubicBezTo>
                    <a:pt x="157770" y="35258"/>
                    <a:pt x="134364" y="22147"/>
                    <a:pt x="107328" y="22147"/>
                  </a:cubicBezTo>
                  <a:cubicBezTo>
                    <a:pt x="62960" y="22147"/>
                    <a:pt x="23999" y="56220"/>
                    <a:pt x="23999" y="109402"/>
                  </a:cubicBezTo>
                  <a:cubicBezTo>
                    <a:pt x="23999" y="162585"/>
                    <a:pt x="62886" y="198139"/>
                    <a:pt x="107328" y="198139"/>
                  </a:cubicBezTo>
                  <a:cubicBezTo>
                    <a:pt x="135623" y="198139"/>
                    <a:pt x="159918" y="182362"/>
                    <a:pt x="172658" y="168659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93CF95-3EE7-40D0-62F5-C6C90A63488E}"/>
                </a:ext>
              </a:extLst>
            </p:cNvPr>
            <p:cNvSpPr/>
            <p:nvPr/>
          </p:nvSpPr>
          <p:spPr>
            <a:xfrm>
              <a:off x="3385688" y="5112621"/>
              <a:ext cx="133993" cy="147400"/>
            </a:xfrm>
            <a:custGeom>
              <a:avLst/>
              <a:gdLst>
                <a:gd name="connsiteX0" fmla="*/ 112439 w 133993"/>
                <a:gd name="connsiteY0" fmla="*/ 3629 h 147400"/>
                <a:gd name="connsiteX1" fmla="*/ 133994 w 133993"/>
                <a:gd name="connsiteY1" fmla="*/ 3629 h 147400"/>
                <a:gd name="connsiteX2" fmla="*/ 133994 w 133993"/>
                <a:gd name="connsiteY2" fmla="*/ 143771 h 147400"/>
                <a:gd name="connsiteX3" fmla="*/ 112439 w 133993"/>
                <a:gd name="connsiteY3" fmla="*/ 143771 h 147400"/>
                <a:gd name="connsiteX4" fmla="*/ 112439 w 133993"/>
                <a:gd name="connsiteY4" fmla="*/ 135549 h 147400"/>
                <a:gd name="connsiteX5" fmla="*/ 73256 w 133993"/>
                <a:gd name="connsiteY5" fmla="*/ 147400 h 147400"/>
                <a:gd name="connsiteX6" fmla="*/ 0 w 133993"/>
                <a:gd name="connsiteY6" fmla="*/ 73552 h 147400"/>
                <a:gd name="connsiteX7" fmla="*/ 73256 w 133993"/>
                <a:gd name="connsiteY7" fmla="*/ 0 h 147400"/>
                <a:gd name="connsiteX8" fmla="*/ 112439 w 133993"/>
                <a:gd name="connsiteY8" fmla="*/ 11851 h 147400"/>
                <a:gd name="connsiteX9" fmla="*/ 112439 w 133993"/>
                <a:gd name="connsiteY9" fmla="*/ 3629 h 147400"/>
                <a:gd name="connsiteX10" fmla="*/ 112439 w 133993"/>
                <a:gd name="connsiteY10" fmla="*/ 109995 h 147400"/>
                <a:gd name="connsiteX11" fmla="*/ 112439 w 133993"/>
                <a:gd name="connsiteY11" fmla="*/ 37332 h 147400"/>
                <a:gd name="connsiteX12" fmla="*/ 73256 w 133993"/>
                <a:gd name="connsiteY12" fmla="*/ 20888 h 147400"/>
                <a:gd name="connsiteX13" fmla="*/ 23110 w 133993"/>
                <a:gd name="connsiteY13" fmla="*/ 73478 h 147400"/>
                <a:gd name="connsiteX14" fmla="*/ 73256 w 133993"/>
                <a:gd name="connsiteY14" fmla="*/ 126364 h 147400"/>
                <a:gd name="connsiteX15" fmla="*/ 112439 w 133993"/>
                <a:gd name="connsiteY15" fmla="*/ 109921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993" h="147400">
                  <a:moveTo>
                    <a:pt x="112439" y="3629"/>
                  </a:moveTo>
                  <a:lnTo>
                    <a:pt x="133994" y="3629"/>
                  </a:lnTo>
                  <a:lnTo>
                    <a:pt x="133994" y="143771"/>
                  </a:lnTo>
                  <a:lnTo>
                    <a:pt x="112439" y="143771"/>
                  </a:lnTo>
                  <a:lnTo>
                    <a:pt x="112439" y="135549"/>
                  </a:lnTo>
                  <a:cubicBezTo>
                    <a:pt x="101180" y="143475"/>
                    <a:pt x="87477" y="147400"/>
                    <a:pt x="73256" y="147400"/>
                  </a:cubicBezTo>
                  <a:cubicBezTo>
                    <a:pt x="32517" y="147400"/>
                    <a:pt x="0" y="115772"/>
                    <a:pt x="0" y="73552"/>
                  </a:cubicBezTo>
                  <a:cubicBezTo>
                    <a:pt x="0" y="31332"/>
                    <a:pt x="32517" y="0"/>
                    <a:pt x="73256" y="0"/>
                  </a:cubicBezTo>
                  <a:cubicBezTo>
                    <a:pt x="87551" y="0"/>
                    <a:pt x="101255" y="3926"/>
                    <a:pt x="112439" y="11851"/>
                  </a:cubicBezTo>
                  <a:lnTo>
                    <a:pt x="112439" y="3629"/>
                  </a:lnTo>
                  <a:close/>
                  <a:moveTo>
                    <a:pt x="112439" y="109995"/>
                  </a:moveTo>
                  <a:lnTo>
                    <a:pt x="112439" y="37332"/>
                  </a:lnTo>
                  <a:cubicBezTo>
                    <a:pt x="102736" y="27628"/>
                    <a:pt x="89922" y="20888"/>
                    <a:pt x="73256" y="20888"/>
                  </a:cubicBezTo>
                  <a:cubicBezTo>
                    <a:pt x="47701" y="20888"/>
                    <a:pt x="23110" y="40072"/>
                    <a:pt x="23110" y="73478"/>
                  </a:cubicBezTo>
                  <a:cubicBezTo>
                    <a:pt x="23110" y="106884"/>
                    <a:pt x="47701" y="126364"/>
                    <a:pt x="73256" y="126364"/>
                  </a:cubicBezTo>
                  <a:cubicBezTo>
                    <a:pt x="89996" y="126364"/>
                    <a:pt x="102736" y="119698"/>
                    <a:pt x="112439" y="109921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7D1CF0C-58B3-0111-698B-6F923804A83C}"/>
                </a:ext>
              </a:extLst>
            </p:cNvPr>
            <p:cNvSpPr/>
            <p:nvPr/>
          </p:nvSpPr>
          <p:spPr>
            <a:xfrm>
              <a:off x="3555309" y="5116251"/>
              <a:ext cx="70515" cy="140141"/>
            </a:xfrm>
            <a:custGeom>
              <a:avLst/>
              <a:gdLst>
                <a:gd name="connsiteX0" fmla="*/ 70441 w 70515"/>
                <a:gd name="connsiteY0" fmla="*/ 0 h 140141"/>
                <a:gd name="connsiteX1" fmla="*/ 70441 w 70515"/>
                <a:gd name="connsiteY1" fmla="*/ 21258 h 140141"/>
                <a:gd name="connsiteX2" fmla="*/ 48887 w 70515"/>
                <a:gd name="connsiteY2" fmla="*/ 21258 h 140141"/>
                <a:gd name="connsiteX3" fmla="*/ 21555 w 70515"/>
                <a:gd name="connsiteY3" fmla="*/ 52294 h 140141"/>
                <a:gd name="connsiteX4" fmla="*/ 21555 w 70515"/>
                <a:gd name="connsiteY4" fmla="*/ 140142 h 140141"/>
                <a:gd name="connsiteX5" fmla="*/ 0 w 70515"/>
                <a:gd name="connsiteY5" fmla="*/ 140142 h 140141"/>
                <a:gd name="connsiteX6" fmla="*/ 0 w 70515"/>
                <a:gd name="connsiteY6" fmla="*/ 0 h 140141"/>
                <a:gd name="connsiteX7" fmla="*/ 21258 w 70515"/>
                <a:gd name="connsiteY7" fmla="*/ 0 h 140141"/>
                <a:gd name="connsiteX8" fmla="*/ 21258 w 70515"/>
                <a:gd name="connsiteY8" fmla="*/ 17036 h 140141"/>
                <a:gd name="connsiteX9" fmla="*/ 50442 w 70515"/>
                <a:gd name="connsiteY9" fmla="*/ 0 h 140141"/>
                <a:gd name="connsiteX10" fmla="*/ 70515 w 70515"/>
                <a:gd name="connsiteY10" fmla="*/ 0 h 1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5" h="140141">
                  <a:moveTo>
                    <a:pt x="70441" y="0"/>
                  </a:moveTo>
                  <a:lnTo>
                    <a:pt x="70441" y="21258"/>
                  </a:lnTo>
                  <a:lnTo>
                    <a:pt x="48887" y="21258"/>
                  </a:lnTo>
                  <a:cubicBezTo>
                    <a:pt x="33406" y="21258"/>
                    <a:pt x="21555" y="32813"/>
                    <a:pt x="21555" y="52294"/>
                  </a:cubicBezTo>
                  <a:lnTo>
                    <a:pt x="21555" y="140142"/>
                  </a:lnTo>
                  <a:lnTo>
                    <a:pt x="0" y="140142"/>
                  </a:lnTo>
                  <a:lnTo>
                    <a:pt x="0" y="0"/>
                  </a:lnTo>
                  <a:lnTo>
                    <a:pt x="21258" y="0"/>
                  </a:lnTo>
                  <a:lnTo>
                    <a:pt x="21258" y="17036"/>
                  </a:lnTo>
                  <a:cubicBezTo>
                    <a:pt x="24295" y="9407"/>
                    <a:pt x="34295" y="0"/>
                    <a:pt x="50442" y="0"/>
                  </a:cubicBezTo>
                  <a:lnTo>
                    <a:pt x="70515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8F97B66-687B-A377-78FD-489BCAB206ED}"/>
                </a:ext>
              </a:extLst>
            </p:cNvPr>
            <p:cNvSpPr/>
            <p:nvPr/>
          </p:nvSpPr>
          <p:spPr>
            <a:xfrm>
              <a:off x="3637453" y="5112695"/>
              <a:ext cx="141030" cy="147400"/>
            </a:xfrm>
            <a:custGeom>
              <a:avLst/>
              <a:gdLst>
                <a:gd name="connsiteX0" fmla="*/ 140438 w 141030"/>
                <a:gd name="connsiteY0" fmla="*/ 81404 h 147400"/>
                <a:gd name="connsiteX1" fmla="*/ 23703 w 141030"/>
                <a:gd name="connsiteY1" fmla="*/ 81404 h 147400"/>
                <a:gd name="connsiteX2" fmla="*/ 71404 w 141030"/>
                <a:gd name="connsiteY2" fmla="*/ 126735 h 147400"/>
                <a:gd name="connsiteX3" fmla="*/ 116069 w 141030"/>
                <a:gd name="connsiteY3" fmla="*/ 104588 h 147400"/>
                <a:gd name="connsiteX4" fmla="*/ 132809 w 141030"/>
                <a:gd name="connsiteY4" fmla="*/ 117031 h 147400"/>
                <a:gd name="connsiteX5" fmla="*/ 71404 w 141030"/>
                <a:gd name="connsiteY5" fmla="*/ 147400 h 147400"/>
                <a:gd name="connsiteX6" fmla="*/ 0 w 141030"/>
                <a:gd name="connsiteY6" fmla="*/ 73256 h 147400"/>
                <a:gd name="connsiteX7" fmla="*/ 71108 w 141030"/>
                <a:gd name="connsiteY7" fmla="*/ 0 h 147400"/>
                <a:gd name="connsiteX8" fmla="*/ 141030 w 141030"/>
                <a:gd name="connsiteY8" fmla="*/ 69330 h 147400"/>
                <a:gd name="connsiteX9" fmla="*/ 140438 w 141030"/>
                <a:gd name="connsiteY9" fmla="*/ 81478 h 147400"/>
                <a:gd name="connsiteX10" fmla="*/ 117920 w 141030"/>
                <a:gd name="connsiteY10" fmla="*/ 61108 h 147400"/>
                <a:gd name="connsiteX11" fmla="*/ 71108 w 141030"/>
                <a:gd name="connsiteY11" fmla="*/ 20369 h 147400"/>
                <a:gd name="connsiteX12" fmla="*/ 24295 w 141030"/>
                <a:gd name="connsiteY12" fmla="*/ 61108 h 147400"/>
                <a:gd name="connsiteX13" fmla="*/ 117920 w 141030"/>
                <a:gd name="connsiteY13" fmla="*/ 61108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030" h="147400">
                  <a:moveTo>
                    <a:pt x="140438" y="81404"/>
                  </a:moveTo>
                  <a:lnTo>
                    <a:pt x="23703" y="81404"/>
                  </a:lnTo>
                  <a:cubicBezTo>
                    <a:pt x="26443" y="105995"/>
                    <a:pt x="44368" y="126735"/>
                    <a:pt x="71404" y="126735"/>
                  </a:cubicBezTo>
                  <a:cubicBezTo>
                    <a:pt x="95107" y="126735"/>
                    <a:pt x="109995" y="113995"/>
                    <a:pt x="116069" y="104588"/>
                  </a:cubicBezTo>
                  <a:lnTo>
                    <a:pt x="132809" y="117031"/>
                  </a:lnTo>
                  <a:cubicBezTo>
                    <a:pt x="119106" y="136216"/>
                    <a:pt x="97551" y="147400"/>
                    <a:pt x="71404" y="147400"/>
                  </a:cubicBezTo>
                  <a:cubicBezTo>
                    <a:pt x="32517" y="147400"/>
                    <a:pt x="0" y="116365"/>
                    <a:pt x="0" y="73256"/>
                  </a:cubicBezTo>
                  <a:cubicBezTo>
                    <a:pt x="0" y="33110"/>
                    <a:pt x="30073" y="0"/>
                    <a:pt x="71108" y="0"/>
                  </a:cubicBezTo>
                  <a:cubicBezTo>
                    <a:pt x="109402" y="0"/>
                    <a:pt x="141030" y="28295"/>
                    <a:pt x="141030" y="69330"/>
                  </a:cubicBezTo>
                  <a:cubicBezTo>
                    <a:pt x="141030" y="73626"/>
                    <a:pt x="140734" y="79404"/>
                    <a:pt x="140438" y="81478"/>
                  </a:cubicBezTo>
                  <a:moveTo>
                    <a:pt x="117920" y="61108"/>
                  </a:moveTo>
                  <a:cubicBezTo>
                    <a:pt x="116735" y="38887"/>
                    <a:pt x="96662" y="20369"/>
                    <a:pt x="71108" y="20369"/>
                  </a:cubicBezTo>
                  <a:cubicBezTo>
                    <a:pt x="45554" y="20369"/>
                    <a:pt x="27628" y="39554"/>
                    <a:pt x="24295" y="61108"/>
                  </a:cubicBezTo>
                  <a:lnTo>
                    <a:pt x="117920" y="61108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E2BE6-7867-2CD8-21C8-90FDD7F3229A}"/>
                </a:ext>
              </a:extLst>
            </p:cNvPr>
            <p:cNvSpPr/>
            <p:nvPr/>
          </p:nvSpPr>
          <p:spPr>
            <a:xfrm>
              <a:off x="2049677" y="4689382"/>
              <a:ext cx="176658" cy="307689"/>
            </a:xfrm>
            <a:custGeom>
              <a:avLst/>
              <a:gdLst>
                <a:gd name="connsiteX0" fmla="*/ 0 w 176658"/>
                <a:gd name="connsiteY0" fmla="*/ 307689 h 307689"/>
                <a:gd name="connsiteX1" fmla="*/ 0 w 176658"/>
                <a:gd name="connsiteY1" fmla="*/ 0 h 307689"/>
                <a:gd name="connsiteX2" fmla="*/ 176658 w 176658"/>
                <a:gd name="connsiteY2" fmla="*/ 0 h 307689"/>
                <a:gd name="connsiteX3" fmla="*/ 176658 w 176658"/>
                <a:gd name="connsiteY3" fmla="*/ 54960 h 307689"/>
                <a:gd name="connsiteX4" fmla="*/ 57997 w 176658"/>
                <a:gd name="connsiteY4" fmla="*/ 54960 h 307689"/>
                <a:gd name="connsiteX5" fmla="*/ 57997 w 176658"/>
                <a:gd name="connsiteY5" fmla="*/ 130957 h 307689"/>
                <a:gd name="connsiteX6" fmla="*/ 170510 w 176658"/>
                <a:gd name="connsiteY6" fmla="*/ 130957 h 307689"/>
                <a:gd name="connsiteX7" fmla="*/ 170510 w 176658"/>
                <a:gd name="connsiteY7" fmla="*/ 184584 h 307689"/>
                <a:gd name="connsiteX8" fmla="*/ 57997 w 176658"/>
                <a:gd name="connsiteY8" fmla="*/ 184584 h 307689"/>
                <a:gd name="connsiteX9" fmla="*/ 57997 w 176658"/>
                <a:gd name="connsiteY9" fmla="*/ 307689 h 307689"/>
                <a:gd name="connsiteX10" fmla="*/ 0 w 176658"/>
                <a:gd name="connsiteY10" fmla="*/ 307689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58" h="307689">
                  <a:moveTo>
                    <a:pt x="0" y="307689"/>
                  </a:moveTo>
                  <a:lnTo>
                    <a:pt x="0" y="0"/>
                  </a:lnTo>
                  <a:lnTo>
                    <a:pt x="176658" y="0"/>
                  </a:lnTo>
                  <a:lnTo>
                    <a:pt x="176658" y="54960"/>
                  </a:lnTo>
                  <a:lnTo>
                    <a:pt x="57997" y="54960"/>
                  </a:lnTo>
                  <a:lnTo>
                    <a:pt x="57997" y="130957"/>
                  </a:lnTo>
                  <a:lnTo>
                    <a:pt x="170510" y="130957"/>
                  </a:lnTo>
                  <a:lnTo>
                    <a:pt x="170510" y="184584"/>
                  </a:lnTo>
                  <a:lnTo>
                    <a:pt x="57997" y="184584"/>
                  </a:lnTo>
                  <a:lnTo>
                    <a:pt x="57997" y="307689"/>
                  </a:lnTo>
                  <a:lnTo>
                    <a:pt x="0" y="307689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E5F84C-24B6-1C16-4F63-0CE179135616}"/>
                </a:ext>
              </a:extLst>
            </p:cNvPr>
            <p:cNvSpPr/>
            <p:nvPr/>
          </p:nvSpPr>
          <p:spPr>
            <a:xfrm>
              <a:off x="2241298" y="4785155"/>
              <a:ext cx="225026" cy="217174"/>
            </a:xfrm>
            <a:custGeom>
              <a:avLst/>
              <a:gdLst>
                <a:gd name="connsiteX0" fmla="*/ 0 w 225026"/>
                <a:gd name="connsiteY0" fmla="*/ 109032 h 217174"/>
                <a:gd name="connsiteX1" fmla="*/ 112513 w 225026"/>
                <a:gd name="connsiteY1" fmla="*/ 0 h 217174"/>
                <a:gd name="connsiteX2" fmla="*/ 225026 w 225026"/>
                <a:gd name="connsiteY2" fmla="*/ 109032 h 217174"/>
                <a:gd name="connsiteX3" fmla="*/ 112069 w 225026"/>
                <a:gd name="connsiteY3" fmla="*/ 217175 h 217174"/>
                <a:gd name="connsiteX4" fmla="*/ 0 w 225026"/>
                <a:gd name="connsiteY4" fmla="*/ 109032 h 217174"/>
                <a:gd name="connsiteX5" fmla="*/ 169696 w 225026"/>
                <a:gd name="connsiteY5" fmla="*/ 109032 h 217174"/>
                <a:gd name="connsiteX6" fmla="*/ 112143 w 225026"/>
                <a:gd name="connsiteY6" fmla="*/ 51479 h 217174"/>
                <a:gd name="connsiteX7" fmla="*/ 55479 w 225026"/>
                <a:gd name="connsiteY7" fmla="*/ 109032 h 217174"/>
                <a:gd name="connsiteX8" fmla="*/ 112143 w 225026"/>
                <a:gd name="connsiteY8" fmla="*/ 165770 h 217174"/>
                <a:gd name="connsiteX9" fmla="*/ 169696 w 225026"/>
                <a:gd name="connsiteY9" fmla="*/ 109032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026" h="217174">
                  <a:moveTo>
                    <a:pt x="0" y="109032"/>
                  </a:moveTo>
                  <a:cubicBezTo>
                    <a:pt x="0" y="44887"/>
                    <a:pt x="49701" y="0"/>
                    <a:pt x="112513" y="0"/>
                  </a:cubicBezTo>
                  <a:cubicBezTo>
                    <a:pt x="175325" y="0"/>
                    <a:pt x="225026" y="45257"/>
                    <a:pt x="225026" y="109032"/>
                  </a:cubicBezTo>
                  <a:cubicBezTo>
                    <a:pt x="225026" y="172807"/>
                    <a:pt x="175325" y="217175"/>
                    <a:pt x="112069" y="217175"/>
                  </a:cubicBezTo>
                  <a:cubicBezTo>
                    <a:pt x="48813" y="217175"/>
                    <a:pt x="0" y="172362"/>
                    <a:pt x="0" y="109032"/>
                  </a:cubicBezTo>
                  <a:moveTo>
                    <a:pt x="169696" y="109032"/>
                  </a:moveTo>
                  <a:cubicBezTo>
                    <a:pt x="169696" y="75626"/>
                    <a:pt x="145104" y="51479"/>
                    <a:pt x="112143" y="51479"/>
                  </a:cubicBezTo>
                  <a:cubicBezTo>
                    <a:pt x="79181" y="51479"/>
                    <a:pt x="55479" y="75626"/>
                    <a:pt x="55479" y="109032"/>
                  </a:cubicBezTo>
                  <a:cubicBezTo>
                    <a:pt x="55479" y="142438"/>
                    <a:pt x="80070" y="165770"/>
                    <a:pt x="112143" y="165770"/>
                  </a:cubicBezTo>
                  <a:cubicBezTo>
                    <a:pt x="144215" y="165770"/>
                    <a:pt x="169696" y="141623"/>
                    <a:pt x="169696" y="109032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1DF46B-561D-492C-E9F1-EC0F54A62ED6}"/>
                </a:ext>
              </a:extLst>
            </p:cNvPr>
            <p:cNvSpPr/>
            <p:nvPr/>
          </p:nvSpPr>
          <p:spPr>
            <a:xfrm>
              <a:off x="2496248" y="4790488"/>
              <a:ext cx="123549" cy="206582"/>
            </a:xfrm>
            <a:custGeom>
              <a:avLst/>
              <a:gdLst>
                <a:gd name="connsiteX0" fmla="*/ 123476 w 123549"/>
                <a:gd name="connsiteY0" fmla="*/ 0 h 206582"/>
                <a:gd name="connsiteX1" fmla="*/ 123476 w 123549"/>
                <a:gd name="connsiteY1" fmla="*/ 54960 h 206582"/>
                <a:gd name="connsiteX2" fmla="*/ 93181 w 123549"/>
                <a:gd name="connsiteY2" fmla="*/ 54960 h 206582"/>
                <a:gd name="connsiteX3" fmla="*/ 54960 w 123549"/>
                <a:gd name="connsiteY3" fmla="*/ 95403 h 206582"/>
                <a:gd name="connsiteX4" fmla="*/ 54960 w 123549"/>
                <a:gd name="connsiteY4" fmla="*/ 206583 h 206582"/>
                <a:gd name="connsiteX5" fmla="*/ 0 w 123549"/>
                <a:gd name="connsiteY5" fmla="*/ 206583 h 206582"/>
                <a:gd name="connsiteX6" fmla="*/ 0 w 123549"/>
                <a:gd name="connsiteY6" fmla="*/ 0 h 206582"/>
                <a:gd name="connsiteX7" fmla="*/ 54516 w 123549"/>
                <a:gd name="connsiteY7" fmla="*/ 0 h 206582"/>
                <a:gd name="connsiteX8" fmla="*/ 54516 w 123549"/>
                <a:gd name="connsiteY8" fmla="*/ 24591 h 206582"/>
                <a:gd name="connsiteX9" fmla="*/ 103328 w 123549"/>
                <a:gd name="connsiteY9" fmla="*/ 0 h 206582"/>
                <a:gd name="connsiteX10" fmla="*/ 123550 w 123549"/>
                <a:gd name="connsiteY10" fmla="*/ 0 h 2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549" h="206582">
                  <a:moveTo>
                    <a:pt x="123476" y="0"/>
                  </a:moveTo>
                  <a:lnTo>
                    <a:pt x="123476" y="54960"/>
                  </a:lnTo>
                  <a:lnTo>
                    <a:pt x="93181" y="54960"/>
                  </a:lnTo>
                  <a:cubicBezTo>
                    <a:pt x="69034" y="54960"/>
                    <a:pt x="54960" y="70811"/>
                    <a:pt x="54960" y="95403"/>
                  </a:cubicBezTo>
                  <a:lnTo>
                    <a:pt x="54960" y="206583"/>
                  </a:lnTo>
                  <a:lnTo>
                    <a:pt x="0" y="206583"/>
                  </a:lnTo>
                  <a:lnTo>
                    <a:pt x="0" y="0"/>
                  </a:lnTo>
                  <a:lnTo>
                    <a:pt x="54516" y="0"/>
                  </a:lnTo>
                  <a:lnTo>
                    <a:pt x="54516" y="24591"/>
                  </a:lnTo>
                  <a:cubicBezTo>
                    <a:pt x="60219" y="13629"/>
                    <a:pt x="74737" y="0"/>
                    <a:pt x="103328" y="0"/>
                  </a:cubicBezTo>
                  <a:lnTo>
                    <a:pt x="123550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108960-0ACE-4289-9C09-F67F1FBFF72A}"/>
                </a:ext>
              </a:extLst>
            </p:cNvPr>
            <p:cNvSpPr/>
            <p:nvPr/>
          </p:nvSpPr>
          <p:spPr>
            <a:xfrm>
              <a:off x="263202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596B28F-C5D0-9900-6B52-F835C2E0BAF7}"/>
                </a:ext>
              </a:extLst>
            </p:cNvPr>
            <p:cNvSpPr/>
            <p:nvPr/>
          </p:nvSpPr>
          <p:spPr>
            <a:xfrm>
              <a:off x="2882971" y="4785229"/>
              <a:ext cx="164881" cy="211767"/>
            </a:xfrm>
            <a:custGeom>
              <a:avLst/>
              <a:gdLst>
                <a:gd name="connsiteX0" fmla="*/ 164881 w 164881"/>
                <a:gd name="connsiteY0" fmla="*/ 73774 h 211767"/>
                <a:gd name="connsiteX1" fmla="*/ 164881 w 164881"/>
                <a:gd name="connsiteY1" fmla="*/ 211768 h 211767"/>
                <a:gd name="connsiteX2" fmla="*/ 109921 w 164881"/>
                <a:gd name="connsiteY2" fmla="*/ 211768 h 211767"/>
                <a:gd name="connsiteX3" fmla="*/ 109921 w 164881"/>
                <a:gd name="connsiteY3" fmla="*/ 80367 h 211767"/>
                <a:gd name="connsiteX4" fmla="*/ 80885 w 164881"/>
                <a:gd name="connsiteY4" fmla="*/ 50886 h 211767"/>
                <a:gd name="connsiteX5" fmla="*/ 54960 w 164881"/>
                <a:gd name="connsiteY5" fmla="*/ 67182 h 211767"/>
                <a:gd name="connsiteX6" fmla="*/ 54960 w 164881"/>
                <a:gd name="connsiteY6" fmla="*/ 211768 h 211767"/>
                <a:gd name="connsiteX7" fmla="*/ 0 w 164881"/>
                <a:gd name="connsiteY7" fmla="*/ 211768 h 211767"/>
                <a:gd name="connsiteX8" fmla="*/ 0 w 164881"/>
                <a:gd name="connsiteY8" fmla="*/ 5259 h 211767"/>
                <a:gd name="connsiteX9" fmla="*/ 54960 w 164881"/>
                <a:gd name="connsiteY9" fmla="*/ 5259 h 211767"/>
                <a:gd name="connsiteX10" fmla="*/ 54960 w 164881"/>
                <a:gd name="connsiteY10" fmla="*/ 14518 h 211767"/>
                <a:gd name="connsiteX11" fmla="*/ 95847 w 164881"/>
                <a:gd name="connsiteY11" fmla="*/ 0 h 211767"/>
                <a:gd name="connsiteX12" fmla="*/ 164881 w 164881"/>
                <a:gd name="connsiteY12" fmla="*/ 73848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81" h="211767">
                  <a:moveTo>
                    <a:pt x="164881" y="73774"/>
                  </a:moveTo>
                  <a:lnTo>
                    <a:pt x="164881" y="211768"/>
                  </a:lnTo>
                  <a:lnTo>
                    <a:pt x="109921" y="211768"/>
                  </a:lnTo>
                  <a:lnTo>
                    <a:pt x="109921" y="80367"/>
                  </a:lnTo>
                  <a:cubicBezTo>
                    <a:pt x="109921" y="63627"/>
                    <a:pt x="99847" y="50886"/>
                    <a:pt x="80885" y="50886"/>
                  </a:cubicBezTo>
                  <a:cubicBezTo>
                    <a:pt x="69478" y="50886"/>
                    <a:pt x="59330" y="57923"/>
                    <a:pt x="54960" y="67182"/>
                  </a:cubicBezTo>
                  <a:lnTo>
                    <a:pt x="54960" y="211768"/>
                  </a:lnTo>
                  <a:lnTo>
                    <a:pt x="0" y="211768"/>
                  </a:lnTo>
                  <a:lnTo>
                    <a:pt x="0" y="5259"/>
                  </a:lnTo>
                  <a:lnTo>
                    <a:pt x="54960" y="5259"/>
                  </a:lnTo>
                  <a:lnTo>
                    <a:pt x="54960" y="14518"/>
                  </a:lnTo>
                  <a:cubicBezTo>
                    <a:pt x="64664" y="6148"/>
                    <a:pt x="78293" y="0"/>
                    <a:pt x="95847" y="0"/>
                  </a:cubicBezTo>
                  <a:cubicBezTo>
                    <a:pt x="139327" y="0"/>
                    <a:pt x="164881" y="32517"/>
                    <a:pt x="164881" y="73848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A9BC35F-B154-B02A-97DB-AFE367C77851}"/>
                </a:ext>
              </a:extLst>
            </p:cNvPr>
            <p:cNvSpPr/>
            <p:nvPr/>
          </p:nvSpPr>
          <p:spPr>
            <a:xfrm>
              <a:off x="3079036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E1E090-6733-67B5-7B72-080CC0CB9F37}"/>
                </a:ext>
              </a:extLst>
            </p:cNvPr>
            <p:cNvSpPr/>
            <p:nvPr/>
          </p:nvSpPr>
          <p:spPr>
            <a:xfrm>
              <a:off x="3323839" y="4689382"/>
              <a:ext cx="214952" cy="312948"/>
            </a:xfrm>
            <a:custGeom>
              <a:avLst/>
              <a:gdLst>
                <a:gd name="connsiteX0" fmla="*/ 159992 w 214952"/>
                <a:gd name="connsiteY0" fmla="*/ 0 h 312948"/>
                <a:gd name="connsiteX1" fmla="*/ 214953 w 214952"/>
                <a:gd name="connsiteY1" fmla="*/ 0 h 312948"/>
                <a:gd name="connsiteX2" fmla="*/ 214953 w 214952"/>
                <a:gd name="connsiteY2" fmla="*/ 307689 h 312948"/>
                <a:gd name="connsiteX3" fmla="*/ 160881 w 214952"/>
                <a:gd name="connsiteY3" fmla="*/ 307689 h 312948"/>
                <a:gd name="connsiteX4" fmla="*/ 160881 w 214952"/>
                <a:gd name="connsiteY4" fmla="*/ 301097 h 312948"/>
                <a:gd name="connsiteX5" fmla="*/ 109032 w 214952"/>
                <a:gd name="connsiteY5" fmla="*/ 312948 h 312948"/>
                <a:gd name="connsiteX6" fmla="*/ 0 w 214952"/>
                <a:gd name="connsiteY6" fmla="*/ 203916 h 312948"/>
                <a:gd name="connsiteX7" fmla="*/ 109032 w 214952"/>
                <a:gd name="connsiteY7" fmla="*/ 95773 h 312948"/>
                <a:gd name="connsiteX8" fmla="*/ 159992 w 214952"/>
                <a:gd name="connsiteY8" fmla="*/ 108513 h 312948"/>
                <a:gd name="connsiteX9" fmla="*/ 159992 w 214952"/>
                <a:gd name="connsiteY9" fmla="*/ 0 h 312948"/>
                <a:gd name="connsiteX10" fmla="*/ 159992 w 214952"/>
                <a:gd name="connsiteY10" fmla="*/ 238211 h 312948"/>
                <a:gd name="connsiteX11" fmla="*/ 159992 w 214952"/>
                <a:gd name="connsiteY11" fmla="*/ 170955 h 312948"/>
                <a:gd name="connsiteX12" fmla="*/ 112513 w 214952"/>
                <a:gd name="connsiteY12" fmla="*/ 147178 h 312948"/>
                <a:gd name="connsiteX13" fmla="*/ 55405 w 214952"/>
                <a:gd name="connsiteY13" fmla="*/ 203842 h 312948"/>
                <a:gd name="connsiteX14" fmla="*/ 112513 w 214952"/>
                <a:gd name="connsiteY14" fmla="*/ 261395 h 312948"/>
                <a:gd name="connsiteX15" fmla="*/ 159992 w 214952"/>
                <a:gd name="connsiteY15" fmla="*/ 238063 h 31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952" h="312948">
                  <a:moveTo>
                    <a:pt x="159992" y="0"/>
                  </a:moveTo>
                  <a:lnTo>
                    <a:pt x="214953" y="0"/>
                  </a:lnTo>
                  <a:lnTo>
                    <a:pt x="214953" y="307689"/>
                  </a:lnTo>
                  <a:lnTo>
                    <a:pt x="160881" y="307689"/>
                  </a:lnTo>
                  <a:lnTo>
                    <a:pt x="160881" y="301097"/>
                  </a:lnTo>
                  <a:cubicBezTo>
                    <a:pt x="145475" y="309023"/>
                    <a:pt x="127920" y="312948"/>
                    <a:pt x="109032" y="312948"/>
                  </a:cubicBezTo>
                  <a:cubicBezTo>
                    <a:pt x="48813" y="312948"/>
                    <a:pt x="0" y="267691"/>
                    <a:pt x="0" y="203916"/>
                  </a:cubicBezTo>
                  <a:cubicBezTo>
                    <a:pt x="0" y="140142"/>
                    <a:pt x="48813" y="95773"/>
                    <a:pt x="109032" y="95773"/>
                  </a:cubicBezTo>
                  <a:cubicBezTo>
                    <a:pt x="127920" y="95773"/>
                    <a:pt x="145104" y="100143"/>
                    <a:pt x="159992" y="108513"/>
                  </a:cubicBezTo>
                  <a:lnTo>
                    <a:pt x="159992" y="0"/>
                  </a:lnTo>
                  <a:close/>
                  <a:moveTo>
                    <a:pt x="159992" y="238211"/>
                  </a:moveTo>
                  <a:lnTo>
                    <a:pt x="159992" y="170955"/>
                  </a:lnTo>
                  <a:cubicBezTo>
                    <a:pt x="150734" y="157326"/>
                    <a:pt x="133179" y="147178"/>
                    <a:pt x="112513" y="147178"/>
                  </a:cubicBezTo>
                  <a:cubicBezTo>
                    <a:pt x="79552" y="147178"/>
                    <a:pt x="55405" y="171770"/>
                    <a:pt x="55405" y="203842"/>
                  </a:cubicBezTo>
                  <a:cubicBezTo>
                    <a:pt x="55405" y="235915"/>
                    <a:pt x="79552" y="261395"/>
                    <a:pt x="112513" y="261395"/>
                  </a:cubicBezTo>
                  <a:cubicBezTo>
                    <a:pt x="133623" y="261395"/>
                    <a:pt x="150289" y="251247"/>
                    <a:pt x="159992" y="238063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CAD24D6-EBBD-9E05-34CD-0AD2C865534D}"/>
                </a:ext>
              </a:extLst>
            </p:cNvPr>
            <p:cNvSpPr/>
            <p:nvPr/>
          </p:nvSpPr>
          <p:spPr>
            <a:xfrm>
              <a:off x="356605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1FCA7C1-C0CF-5B65-D468-08E1FBB16CAF}"/>
                </a:ext>
              </a:extLst>
            </p:cNvPr>
            <p:cNvSpPr/>
            <p:nvPr/>
          </p:nvSpPr>
          <p:spPr>
            <a:xfrm>
              <a:off x="1629391" y="4669979"/>
              <a:ext cx="311319" cy="115005"/>
            </a:xfrm>
            <a:custGeom>
              <a:avLst/>
              <a:gdLst>
                <a:gd name="connsiteX0" fmla="*/ 158 w 311319"/>
                <a:gd name="connsiteY0" fmla="*/ 25995 h 115005"/>
                <a:gd name="connsiteX1" fmla="*/ 14009 w 311319"/>
                <a:gd name="connsiteY1" fmla="*/ 10514 h 115005"/>
                <a:gd name="connsiteX2" fmla="*/ 62821 w 311319"/>
                <a:gd name="connsiteY2" fmla="*/ 1922 h 115005"/>
                <a:gd name="connsiteX3" fmla="*/ 114449 w 311319"/>
                <a:gd name="connsiteY3" fmla="*/ 292 h 115005"/>
                <a:gd name="connsiteX4" fmla="*/ 166224 w 311319"/>
                <a:gd name="connsiteY4" fmla="*/ 6588 h 115005"/>
                <a:gd name="connsiteX5" fmla="*/ 232221 w 311319"/>
                <a:gd name="connsiteY5" fmla="*/ 28143 h 115005"/>
                <a:gd name="connsiteX6" fmla="*/ 263256 w 311319"/>
                <a:gd name="connsiteY6" fmla="*/ 47401 h 115005"/>
                <a:gd name="connsiteX7" fmla="*/ 303329 w 311319"/>
                <a:gd name="connsiteY7" fmla="*/ 94066 h 115005"/>
                <a:gd name="connsiteX8" fmla="*/ 311032 w 311319"/>
                <a:gd name="connsiteY8" fmla="*/ 113250 h 115005"/>
                <a:gd name="connsiteX9" fmla="*/ 311032 w 311319"/>
                <a:gd name="connsiteY9" fmla="*/ 114954 h 115005"/>
                <a:gd name="connsiteX10" fmla="*/ 309847 w 311319"/>
                <a:gd name="connsiteY10" fmla="*/ 113769 h 115005"/>
                <a:gd name="connsiteX11" fmla="*/ 258664 w 311319"/>
                <a:gd name="connsiteY11" fmla="*/ 60141 h 115005"/>
                <a:gd name="connsiteX12" fmla="*/ 197408 w 311319"/>
                <a:gd name="connsiteY12" fmla="*/ 37180 h 115005"/>
                <a:gd name="connsiteX13" fmla="*/ 158076 w 311319"/>
                <a:gd name="connsiteY13" fmla="*/ 30884 h 115005"/>
                <a:gd name="connsiteX14" fmla="*/ 101931 w 311319"/>
                <a:gd name="connsiteY14" fmla="*/ 29254 h 115005"/>
                <a:gd name="connsiteX15" fmla="*/ 54451 w 311319"/>
                <a:gd name="connsiteY15" fmla="*/ 34217 h 115005"/>
                <a:gd name="connsiteX16" fmla="*/ 17861 w 311319"/>
                <a:gd name="connsiteY16" fmla="*/ 41698 h 115005"/>
                <a:gd name="connsiteX17" fmla="*/ 10 w 311319"/>
                <a:gd name="connsiteY17" fmla="*/ 2599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1319" h="115005">
                  <a:moveTo>
                    <a:pt x="158" y="25995"/>
                  </a:moveTo>
                  <a:cubicBezTo>
                    <a:pt x="306" y="17699"/>
                    <a:pt x="4898" y="12588"/>
                    <a:pt x="14009" y="10514"/>
                  </a:cubicBezTo>
                  <a:cubicBezTo>
                    <a:pt x="30156" y="6811"/>
                    <a:pt x="46304" y="3700"/>
                    <a:pt x="62821" y="1922"/>
                  </a:cubicBezTo>
                  <a:cubicBezTo>
                    <a:pt x="80006" y="70"/>
                    <a:pt x="97264" y="-374"/>
                    <a:pt x="114449" y="292"/>
                  </a:cubicBezTo>
                  <a:cubicBezTo>
                    <a:pt x="131855" y="959"/>
                    <a:pt x="149114" y="3255"/>
                    <a:pt x="166224" y="6588"/>
                  </a:cubicBezTo>
                  <a:cubicBezTo>
                    <a:pt x="189186" y="11033"/>
                    <a:pt x="211259" y="18069"/>
                    <a:pt x="232221" y="28143"/>
                  </a:cubicBezTo>
                  <a:cubicBezTo>
                    <a:pt x="243183" y="33402"/>
                    <a:pt x="253479" y="39920"/>
                    <a:pt x="263256" y="47401"/>
                  </a:cubicBezTo>
                  <a:cubicBezTo>
                    <a:pt x="279996" y="60141"/>
                    <a:pt x="293773" y="75252"/>
                    <a:pt x="303329" y="94066"/>
                  </a:cubicBezTo>
                  <a:cubicBezTo>
                    <a:pt x="306439" y="100214"/>
                    <a:pt x="309106" y="106584"/>
                    <a:pt x="311032" y="113250"/>
                  </a:cubicBezTo>
                  <a:cubicBezTo>
                    <a:pt x="311254" y="114065"/>
                    <a:pt x="311550" y="114806"/>
                    <a:pt x="311032" y="114954"/>
                  </a:cubicBezTo>
                  <a:cubicBezTo>
                    <a:pt x="310513" y="115176"/>
                    <a:pt x="310217" y="114657"/>
                    <a:pt x="309847" y="113769"/>
                  </a:cubicBezTo>
                  <a:cubicBezTo>
                    <a:pt x="299403" y="89622"/>
                    <a:pt x="280959" y="73030"/>
                    <a:pt x="258664" y="60141"/>
                  </a:cubicBezTo>
                  <a:cubicBezTo>
                    <a:pt x="239554" y="49031"/>
                    <a:pt x="218814" y="42142"/>
                    <a:pt x="197408" y="37180"/>
                  </a:cubicBezTo>
                  <a:cubicBezTo>
                    <a:pt x="184519" y="34217"/>
                    <a:pt x="171335" y="32439"/>
                    <a:pt x="158076" y="30884"/>
                  </a:cubicBezTo>
                  <a:cubicBezTo>
                    <a:pt x="139336" y="28661"/>
                    <a:pt x="120596" y="28736"/>
                    <a:pt x="101931" y="29254"/>
                  </a:cubicBezTo>
                  <a:cubicBezTo>
                    <a:pt x="86006" y="29698"/>
                    <a:pt x="70228" y="31624"/>
                    <a:pt x="54451" y="34217"/>
                  </a:cubicBezTo>
                  <a:cubicBezTo>
                    <a:pt x="41785" y="36365"/>
                    <a:pt x="30453" y="39476"/>
                    <a:pt x="17861" y="41698"/>
                  </a:cubicBezTo>
                  <a:cubicBezTo>
                    <a:pt x="10083" y="43031"/>
                    <a:pt x="-361" y="37772"/>
                    <a:pt x="10" y="25995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8BE5957-460D-0648-5CCB-D76A2D8DD84A}"/>
                </a:ext>
              </a:extLst>
            </p:cNvPr>
            <p:cNvSpPr/>
            <p:nvPr/>
          </p:nvSpPr>
          <p:spPr>
            <a:xfrm>
              <a:off x="1696212" y="4628236"/>
              <a:ext cx="219554" cy="94227"/>
            </a:xfrm>
            <a:custGeom>
              <a:avLst/>
              <a:gdLst>
                <a:gd name="connsiteX0" fmla="*/ 28813 w 219554"/>
                <a:gd name="connsiteY0" fmla="*/ 18703 h 94227"/>
                <a:gd name="connsiteX1" fmla="*/ 9333 w 219554"/>
                <a:gd name="connsiteY1" fmla="*/ 18703 h 94227"/>
                <a:gd name="connsiteX2" fmla="*/ 0 w 219554"/>
                <a:gd name="connsiteY2" fmla="*/ 10555 h 94227"/>
                <a:gd name="connsiteX3" fmla="*/ 9111 w 219554"/>
                <a:gd name="connsiteY3" fmla="*/ 408 h 94227"/>
                <a:gd name="connsiteX4" fmla="*/ 47109 w 219554"/>
                <a:gd name="connsiteY4" fmla="*/ 1074 h 94227"/>
                <a:gd name="connsiteX5" fmla="*/ 163029 w 219554"/>
                <a:gd name="connsiteY5" fmla="*/ 38480 h 94227"/>
                <a:gd name="connsiteX6" fmla="*/ 198879 w 219554"/>
                <a:gd name="connsiteY6" fmla="*/ 66997 h 94227"/>
                <a:gd name="connsiteX7" fmla="*/ 218879 w 219554"/>
                <a:gd name="connsiteY7" fmla="*/ 92107 h 94227"/>
                <a:gd name="connsiteX8" fmla="*/ 219323 w 219554"/>
                <a:gd name="connsiteY8" fmla="*/ 94107 h 94227"/>
                <a:gd name="connsiteX9" fmla="*/ 217619 w 219554"/>
                <a:gd name="connsiteY9" fmla="*/ 93218 h 94227"/>
                <a:gd name="connsiteX10" fmla="*/ 178066 w 219554"/>
                <a:gd name="connsiteY10" fmla="*/ 59590 h 94227"/>
                <a:gd name="connsiteX11" fmla="*/ 108810 w 219554"/>
                <a:gd name="connsiteY11" fmla="*/ 29147 h 94227"/>
                <a:gd name="connsiteX12" fmla="*/ 58071 w 219554"/>
                <a:gd name="connsiteY12" fmla="*/ 19962 h 94227"/>
                <a:gd name="connsiteX13" fmla="*/ 28888 w 219554"/>
                <a:gd name="connsiteY13" fmla="*/ 18777 h 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554" h="94227">
                  <a:moveTo>
                    <a:pt x="28813" y="18703"/>
                  </a:moveTo>
                  <a:cubicBezTo>
                    <a:pt x="21480" y="18703"/>
                    <a:pt x="15407" y="18703"/>
                    <a:pt x="9333" y="18703"/>
                  </a:cubicBezTo>
                  <a:cubicBezTo>
                    <a:pt x="4000" y="18703"/>
                    <a:pt x="0" y="15222"/>
                    <a:pt x="0" y="10555"/>
                  </a:cubicBezTo>
                  <a:cubicBezTo>
                    <a:pt x="0" y="4852"/>
                    <a:pt x="3704" y="852"/>
                    <a:pt x="9111" y="408"/>
                  </a:cubicBezTo>
                  <a:cubicBezTo>
                    <a:pt x="21332" y="-333"/>
                    <a:pt x="34517" y="-37"/>
                    <a:pt x="47109" y="1074"/>
                  </a:cubicBezTo>
                  <a:cubicBezTo>
                    <a:pt x="88514" y="4852"/>
                    <a:pt x="127475" y="16703"/>
                    <a:pt x="163029" y="38480"/>
                  </a:cubicBezTo>
                  <a:cubicBezTo>
                    <a:pt x="176140" y="46479"/>
                    <a:pt x="188139" y="56035"/>
                    <a:pt x="198879" y="66997"/>
                  </a:cubicBezTo>
                  <a:cubicBezTo>
                    <a:pt x="206361" y="74626"/>
                    <a:pt x="212953" y="83144"/>
                    <a:pt x="218879" y="92107"/>
                  </a:cubicBezTo>
                  <a:cubicBezTo>
                    <a:pt x="219397" y="92922"/>
                    <a:pt x="219841" y="93662"/>
                    <a:pt x="219323" y="94107"/>
                  </a:cubicBezTo>
                  <a:cubicBezTo>
                    <a:pt x="218656" y="94551"/>
                    <a:pt x="217990" y="93662"/>
                    <a:pt x="217619" y="93218"/>
                  </a:cubicBezTo>
                  <a:cubicBezTo>
                    <a:pt x="206361" y="79737"/>
                    <a:pt x="192732" y="69071"/>
                    <a:pt x="178066" y="59590"/>
                  </a:cubicBezTo>
                  <a:cubicBezTo>
                    <a:pt x="156585" y="45739"/>
                    <a:pt x="133475" y="35665"/>
                    <a:pt x="108810" y="29147"/>
                  </a:cubicBezTo>
                  <a:cubicBezTo>
                    <a:pt x="92144" y="24777"/>
                    <a:pt x="75256" y="21518"/>
                    <a:pt x="58071" y="19962"/>
                  </a:cubicBezTo>
                  <a:cubicBezTo>
                    <a:pt x="47850" y="18999"/>
                    <a:pt x="37776" y="18999"/>
                    <a:pt x="28888" y="18777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9B93779-8859-78B1-BC08-CA2CB3585A95}"/>
                </a:ext>
              </a:extLst>
            </p:cNvPr>
            <p:cNvSpPr/>
            <p:nvPr/>
          </p:nvSpPr>
          <p:spPr>
            <a:xfrm>
              <a:off x="1724132" y="4968405"/>
              <a:ext cx="122506" cy="68726"/>
            </a:xfrm>
            <a:custGeom>
              <a:avLst/>
              <a:gdLst>
                <a:gd name="connsiteX0" fmla="*/ 5 w 122506"/>
                <a:gd name="connsiteY0" fmla="*/ 45110 h 68726"/>
                <a:gd name="connsiteX1" fmla="*/ 15782 w 122506"/>
                <a:gd name="connsiteY1" fmla="*/ 19926 h 68726"/>
                <a:gd name="connsiteX2" fmla="*/ 56076 w 122506"/>
                <a:gd name="connsiteY2" fmla="*/ 3334 h 68726"/>
                <a:gd name="connsiteX3" fmla="*/ 100000 w 122506"/>
                <a:gd name="connsiteY3" fmla="*/ 297 h 68726"/>
                <a:gd name="connsiteX4" fmla="*/ 116740 w 122506"/>
                <a:gd name="connsiteY4" fmla="*/ 4519 h 68726"/>
                <a:gd name="connsiteX5" fmla="*/ 122073 w 122506"/>
                <a:gd name="connsiteY5" fmla="*/ 16296 h 68726"/>
                <a:gd name="connsiteX6" fmla="*/ 112222 w 122506"/>
                <a:gd name="connsiteY6" fmla="*/ 22740 h 68726"/>
                <a:gd name="connsiteX7" fmla="*/ 82890 w 122506"/>
                <a:gd name="connsiteY7" fmla="*/ 22740 h 68726"/>
                <a:gd name="connsiteX8" fmla="*/ 45040 w 122506"/>
                <a:gd name="connsiteY8" fmla="*/ 29184 h 68726"/>
                <a:gd name="connsiteX9" fmla="*/ 22448 w 122506"/>
                <a:gd name="connsiteY9" fmla="*/ 38295 h 68726"/>
                <a:gd name="connsiteX10" fmla="*/ 18448 w 122506"/>
                <a:gd name="connsiteY10" fmla="*/ 66812 h 68726"/>
                <a:gd name="connsiteX11" fmla="*/ 19263 w 122506"/>
                <a:gd name="connsiteY11" fmla="*/ 68516 h 68726"/>
                <a:gd name="connsiteX12" fmla="*/ 17485 w 122506"/>
                <a:gd name="connsiteY12" fmla="*/ 67997 h 68726"/>
                <a:gd name="connsiteX13" fmla="*/ 5 w 122506"/>
                <a:gd name="connsiteY13" fmla="*/ 45110 h 6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506" h="68726">
                  <a:moveTo>
                    <a:pt x="5" y="45110"/>
                  </a:moveTo>
                  <a:cubicBezTo>
                    <a:pt x="-217" y="33332"/>
                    <a:pt x="7338" y="25777"/>
                    <a:pt x="15782" y="19926"/>
                  </a:cubicBezTo>
                  <a:cubicBezTo>
                    <a:pt x="29189" y="10593"/>
                    <a:pt x="40299" y="7111"/>
                    <a:pt x="56076" y="3334"/>
                  </a:cubicBezTo>
                  <a:cubicBezTo>
                    <a:pt x="68742" y="297"/>
                    <a:pt x="86890" y="-518"/>
                    <a:pt x="100000" y="297"/>
                  </a:cubicBezTo>
                  <a:cubicBezTo>
                    <a:pt x="105555" y="889"/>
                    <a:pt x="111703" y="1408"/>
                    <a:pt x="116740" y="4519"/>
                  </a:cubicBezTo>
                  <a:cubicBezTo>
                    <a:pt x="121110" y="7111"/>
                    <a:pt x="123554" y="11259"/>
                    <a:pt x="122073" y="16296"/>
                  </a:cubicBezTo>
                  <a:cubicBezTo>
                    <a:pt x="120740" y="20888"/>
                    <a:pt x="116370" y="22444"/>
                    <a:pt x="112222" y="22740"/>
                  </a:cubicBezTo>
                  <a:cubicBezTo>
                    <a:pt x="102296" y="22814"/>
                    <a:pt x="92667" y="22148"/>
                    <a:pt x="82890" y="22740"/>
                  </a:cubicBezTo>
                  <a:cubicBezTo>
                    <a:pt x="69705" y="23555"/>
                    <a:pt x="57780" y="25555"/>
                    <a:pt x="45040" y="29184"/>
                  </a:cubicBezTo>
                  <a:cubicBezTo>
                    <a:pt x="37188" y="31406"/>
                    <a:pt x="29485" y="33925"/>
                    <a:pt x="22448" y="38295"/>
                  </a:cubicBezTo>
                  <a:cubicBezTo>
                    <a:pt x="10375" y="45702"/>
                    <a:pt x="8893" y="56294"/>
                    <a:pt x="18448" y="66812"/>
                  </a:cubicBezTo>
                  <a:cubicBezTo>
                    <a:pt x="18893" y="67331"/>
                    <a:pt x="19708" y="67923"/>
                    <a:pt x="19263" y="68516"/>
                  </a:cubicBezTo>
                  <a:cubicBezTo>
                    <a:pt x="18819" y="69108"/>
                    <a:pt x="18004" y="68294"/>
                    <a:pt x="17485" y="67997"/>
                  </a:cubicBezTo>
                  <a:cubicBezTo>
                    <a:pt x="10152" y="63775"/>
                    <a:pt x="671" y="57776"/>
                    <a:pt x="5" y="45110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E86BA7B-CFFB-8357-54B8-AFB12B211CC2}"/>
                </a:ext>
              </a:extLst>
            </p:cNvPr>
            <p:cNvSpPr/>
            <p:nvPr/>
          </p:nvSpPr>
          <p:spPr>
            <a:xfrm>
              <a:off x="1526263" y="4733397"/>
              <a:ext cx="420776" cy="206469"/>
            </a:xfrm>
            <a:custGeom>
              <a:avLst/>
              <a:gdLst>
                <a:gd name="connsiteX0" fmla="*/ 25142 w 420776"/>
                <a:gd name="connsiteY0" fmla="*/ 204343 h 206469"/>
                <a:gd name="connsiteX1" fmla="*/ 25142 w 420776"/>
                <a:gd name="connsiteY1" fmla="*/ 206417 h 206469"/>
                <a:gd name="connsiteX2" fmla="*/ 23438 w 420776"/>
                <a:gd name="connsiteY2" fmla="*/ 205306 h 206469"/>
                <a:gd name="connsiteX3" fmla="*/ 23290 w 420776"/>
                <a:gd name="connsiteY3" fmla="*/ 205158 h 206469"/>
                <a:gd name="connsiteX4" fmla="*/ 180 w 420776"/>
                <a:gd name="connsiteY4" fmla="*/ 139680 h 206469"/>
                <a:gd name="connsiteX5" fmla="*/ 420753 w 420776"/>
                <a:gd name="connsiteY5" fmla="*/ 110125 h 206469"/>
                <a:gd name="connsiteX6" fmla="*/ 420753 w 420776"/>
                <a:gd name="connsiteY6" fmla="*/ 110125 h 206469"/>
                <a:gd name="connsiteX7" fmla="*/ 420012 w 420776"/>
                <a:gd name="connsiteY7" fmla="*/ 112125 h 206469"/>
                <a:gd name="connsiteX8" fmla="*/ 419049 w 420776"/>
                <a:gd name="connsiteY8" fmla="*/ 110422 h 206469"/>
                <a:gd name="connsiteX9" fmla="*/ 419049 w 420776"/>
                <a:gd name="connsiteY9" fmla="*/ 110422 h 206469"/>
                <a:gd name="connsiteX10" fmla="*/ 286241 w 420776"/>
                <a:gd name="connsiteY10" fmla="*/ 39758 h 206469"/>
                <a:gd name="connsiteX11" fmla="*/ 58918 w 420776"/>
                <a:gd name="connsiteY11" fmla="*/ 99830 h 206469"/>
                <a:gd name="connsiteX12" fmla="*/ 25068 w 420776"/>
                <a:gd name="connsiteY12" fmla="*/ 204269 h 206469"/>
                <a:gd name="connsiteX13" fmla="*/ 25068 w 420776"/>
                <a:gd name="connsiteY13" fmla="*/ 204417 h 2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776" h="206469">
                  <a:moveTo>
                    <a:pt x="25142" y="204343"/>
                  </a:moveTo>
                  <a:cubicBezTo>
                    <a:pt x="25438" y="205158"/>
                    <a:pt x="25660" y="206121"/>
                    <a:pt x="25142" y="206417"/>
                  </a:cubicBezTo>
                  <a:cubicBezTo>
                    <a:pt x="24549" y="206713"/>
                    <a:pt x="23809" y="205676"/>
                    <a:pt x="23438" y="205306"/>
                  </a:cubicBezTo>
                  <a:lnTo>
                    <a:pt x="23290" y="205158"/>
                  </a:lnTo>
                  <a:cubicBezTo>
                    <a:pt x="9513" y="187381"/>
                    <a:pt x="847" y="161160"/>
                    <a:pt x="180" y="139680"/>
                  </a:cubicBezTo>
                  <a:cubicBezTo>
                    <a:pt x="-10116" y="-27794"/>
                    <a:pt x="424456" y="-53200"/>
                    <a:pt x="420753" y="110125"/>
                  </a:cubicBezTo>
                  <a:lnTo>
                    <a:pt x="420753" y="110125"/>
                  </a:lnTo>
                  <a:cubicBezTo>
                    <a:pt x="420753" y="111162"/>
                    <a:pt x="420753" y="112051"/>
                    <a:pt x="420012" y="112125"/>
                  </a:cubicBezTo>
                  <a:cubicBezTo>
                    <a:pt x="419271" y="112125"/>
                    <a:pt x="419197" y="110940"/>
                    <a:pt x="419049" y="110422"/>
                  </a:cubicBezTo>
                  <a:lnTo>
                    <a:pt x="419049" y="110422"/>
                  </a:lnTo>
                  <a:cubicBezTo>
                    <a:pt x="407272" y="53906"/>
                    <a:pt x="336386" y="42277"/>
                    <a:pt x="286241" y="39758"/>
                  </a:cubicBezTo>
                  <a:cubicBezTo>
                    <a:pt x="207948" y="38351"/>
                    <a:pt x="123063" y="52350"/>
                    <a:pt x="58918" y="99830"/>
                  </a:cubicBezTo>
                  <a:cubicBezTo>
                    <a:pt x="26623" y="123903"/>
                    <a:pt x="11883" y="166197"/>
                    <a:pt x="25068" y="204269"/>
                  </a:cubicBezTo>
                  <a:lnTo>
                    <a:pt x="25068" y="204417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D70464E-0CF3-FB3F-CF8A-2E2F26AED3F5}"/>
                </a:ext>
              </a:extLst>
            </p:cNvPr>
            <p:cNvSpPr/>
            <p:nvPr/>
          </p:nvSpPr>
          <p:spPr>
            <a:xfrm>
              <a:off x="1575966" y="4818824"/>
              <a:ext cx="363870" cy="210940"/>
            </a:xfrm>
            <a:custGeom>
              <a:avLst/>
              <a:gdLst>
                <a:gd name="connsiteX0" fmla="*/ 82915 w 363870"/>
                <a:gd name="connsiteY0" fmla="*/ 208986 h 210940"/>
                <a:gd name="connsiteX1" fmla="*/ 84248 w 363870"/>
                <a:gd name="connsiteY1" fmla="*/ 210541 h 210940"/>
                <a:gd name="connsiteX2" fmla="*/ 82248 w 363870"/>
                <a:gd name="connsiteY2" fmla="*/ 210838 h 210940"/>
                <a:gd name="connsiteX3" fmla="*/ 82026 w 363870"/>
                <a:gd name="connsiteY3" fmla="*/ 210838 h 210940"/>
                <a:gd name="connsiteX4" fmla="*/ 8992 w 363870"/>
                <a:gd name="connsiteY4" fmla="*/ 88029 h 210940"/>
                <a:gd name="connsiteX5" fmla="*/ 254388 w 363870"/>
                <a:gd name="connsiteY5" fmla="*/ 255 h 210940"/>
                <a:gd name="connsiteX6" fmla="*/ 363716 w 363870"/>
                <a:gd name="connsiteY6" fmla="*/ 62771 h 210940"/>
                <a:gd name="connsiteX7" fmla="*/ 362827 w 363870"/>
                <a:gd name="connsiteY7" fmla="*/ 78548 h 210940"/>
                <a:gd name="connsiteX8" fmla="*/ 362827 w 363870"/>
                <a:gd name="connsiteY8" fmla="*/ 78548 h 210940"/>
                <a:gd name="connsiteX9" fmla="*/ 361938 w 363870"/>
                <a:gd name="connsiteY9" fmla="*/ 80473 h 210940"/>
                <a:gd name="connsiteX10" fmla="*/ 360901 w 363870"/>
                <a:gd name="connsiteY10" fmla="*/ 78770 h 210940"/>
                <a:gd name="connsiteX11" fmla="*/ 360901 w 363870"/>
                <a:gd name="connsiteY11" fmla="*/ 78770 h 210940"/>
                <a:gd name="connsiteX12" fmla="*/ 37806 w 363870"/>
                <a:gd name="connsiteY12" fmla="*/ 144989 h 210940"/>
                <a:gd name="connsiteX13" fmla="*/ 82692 w 363870"/>
                <a:gd name="connsiteY13" fmla="*/ 208912 h 210940"/>
                <a:gd name="connsiteX14" fmla="*/ 82915 w 363870"/>
                <a:gd name="connsiteY14" fmla="*/ 208912 h 2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870" h="210940">
                  <a:moveTo>
                    <a:pt x="82915" y="208986"/>
                  </a:moveTo>
                  <a:cubicBezTo>
                    <a:pt x="83655" y="209430"/>
                    <a:pt x="84470" y="210023"/>
                    <a:pt x="84248" y="210541"/>
                  </a:cubicBezTo>
                  <a:cubicBezTo>
                    <a:pt x="84026" y="211134"/>
                    <a:pt x="82766" y="210912"/>
                    <a:pt x="82248" y="210838"/>
                  </a:cubicBezTo>
                  <a:lnTo>
                    <a:pt x="82026" y="210838"/>
                  </a:lnTo>
                  <a:cubicBezTo>
                    <a:pt x="29065" y="203060"/>
                    <a:pt x="-20932" y="139804"/>
                    <a:pt x="8992" y="88029"/>
                  </a:cubicBezTo>
                  <a:cubicBezTo>
                    <a:pt x="53064" y="17365"/>
                    <a:pt x="176910" y="-2560"/>
                    <a:pt x="254388" y="255"/>
                  </a:cubicBezTo>
                  <a:cubicBezTo>
                    <a:pt x="295275" y="2922"/>
                    <a:pt x="358827" y="12477"/>
                    <a:pt x="363716" y="62771"/>
                  </a:cubicBezTo>
                  <a:cubicBezTo>
                    <a:pt x="364086" y="63882"/>
                    <a:pt x="363790" y="74177"/>
                    <a:pt x="362827" y="78548"/>
                  </a:cubicBezTo>
                  <a:lnTo>
                    <a:pt x="362827" y="78548"/>
                  </a:lnTo>
                  <a:cubicBezTo>
                    <a:pt x="362605" y="79511"/>
                    <a:pt x="362531" y="80399"/>
                    <a:pt x="361938" y="80473"/>
                  </a:cubicBezTo>
                  <a:cubicBezTo>
                    <a:pt x="361272" y="80473"/>
                    <a:pt x="361050" y="79288"/>
                    <a:pt x="360901" y="78770"/>
                  </a:cubicBezTo>
                  <a:lnTo>
                    <a:pt x="360901" y="78770"/>
                  </a:lnTo>
                  <a:cubicBezTo>
                    <a:pt x="331199" y="-7671"/>
                    <a:pt x="37287" y="52993"/>
                    <a:pt x="37806" y="144989"/>
                  </a:cubicBezTo>
                  <a:cubicBezTo>
                    <a:pt x="37806" y="175136"/>
                    <a:pt x="59582" y="194987"/>
                    <a:pt x="82692" y="208912"/>
                  </a:cubicBezTo>
                  <a:lnTo>
                    <a:pt x="82915" y="208912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8AB0C3E-8D91-E464-765F-4641032B2E85}"/>
                </a:ext>
              </a:extLst>
            </p:cNvPr>
            <p:cNvSpPr/>
            <p:nvPr/>
          </p:nvSpPr>
          <p:spPr>
            <a:xfrm>
              <a:off x="1660845" y="4903928"/>
              <a:ext cx="214511" cy="126505"/>
            </a:xfrm>
            <a:custGeom>
              <a:avLst/>
              <a:gdLst>
                <a:gd name="connsiteX0" fmla="*/ 212100 w 214511"/>
                <a:gd name="connsiteY0" fmla="*/ 13147 h 126505"/>
                <a:gd name="connsiteX1" fmla="*/ 184694 w 214511"/>
                <a:gd name="connsiteY1" fmla="*/ 1443 h 126505"/>
                <a:gd name="connsiteX2" fmla="*/ 153732 w 214511"/>
                <a:gd name="connsiteY2" fmla="*/ 110 h 126505"/>
                <a:gd name="connsiteX3" fmla="*/ 152028 w 214511"/>
                <a:gd name="connsiteY3" fmla="*/ 110 h 126505"/>
                <a:gd name="connsiteX4" fmla="*/ 5591 w 214511"/>
                <a:gd name="connsiteY4" fmla="*/ 63515 h 126505"/>
                <a:gd name="connsiteX5" fmla="*/ 3073 w 214511"/>
                <a:gd name="connsiteY5" fmla="*/ 68626 h 126505"/>
                <a:gd name="connsiteX6" fmla="*/ 2776 w 214511"/>
                <a:gd name="connsiteY6" fmla="*/ 69218 h 126505"/>
                <a:gd name="connsiteX7" fmla="*/ 2036 w 214511"/>
                <a:gd name="connsiteY7" fmla="*/ 71292 h 126505"/>
                <a:gd name="connsiteX8" fmla="*/ 554 w 214511"/>
                <a:gd name="connsiteY8" fmla="*/ 89662 h 126505"/>
                <a:gd name="connsiteX9" fmla="*/ 32775 w 214511"/>
                <a:gd name="connsiteY9" fmla="*/ 125956 h 126505"/>
                <a:gd name="connsiteX10" fmla="*/ 34479 w 214511"/>
                <a:gd name="connsiteY10" fmla="*/ 126252 h 126505"/>
                <a:gd name="connsiteX11" fmla="*/ 33960 w 214511"/>
                <a:gd name="connsiteY11" fmla="*/ 124253 h 126505"/>
                <a:gd name="connsiteX12" fmla="*/ 28183 w 214511"/>
                <a:gd name="connsiteY12" fmla="*/ 117068 h 126505"/>
                <a:gd name="connsiteX13" fmla="*/ 21368 w 214511"/>
                <a:gd name="connsiteY13" fmla="*/ 96476 h 126505"/>
                <a:gd name="connsiteX14" fmla="*/ 21516 w 214511"/>
                <a:gd name="connsiteY14" fmla="*/ 95069 h 126505"/>
                <a:gd name="connsiteX15" fmla="*/ 180694 w 214511"/>
                <a:gd name="connsiteY15" fmla="*/ 37368 h 126505"/>
                <a:gd name="connsiteX16" fmla="*/ 214396 w 214511"/>
                <a:gd name="connsiteY16" fmla="*/ 23517 h 126505"/>
                <a:gd name="connsiteX17" fmla="*/ 211952 w 214511"/>
                <a:gd name="connsiteY17" fmla="*/ 12924 h 12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511" h="126505">
                  <a:moveTo>
                    <a:pt x="212100" y="13147"/>
                  </a:moveTo>
                  <a:cubicBezTo>
                    <a:pt x="205285" y="3740"/>
                    <a:pt x="194767" y="3073"/>
                    <a:pt x="184694" y="1443"/>
                  </a:cubicBezTo>
                  <a:cubicBezTo>
                    <a:pt x="175064" y="332"/>
                    <a:pt x="163287" y="-260"/>
                    <a:pt x="153732" y="110"/>
                  </a:cubicBezTo>
                  <a:cubicBezTo>
                    <a:pt x="153140" y="110"/>
                    <a:pt x="152621" y="110"/>
                    <a:pt x="152028" y="110"/>
                  </a:cubicBezTo>
                  <a:cubicBezTo>
                    <a:pt x="53885" y="3369"/>
                    <a:pt x="17516" y="41738"/>
                    <a:pt x="5591" y="63515"/>
                  </a:cubicBezTo>
                  <a:cubicBezTo>
                    <a:pt x="4702" y="65070"/>
                    <a:pt x="3813" y="66774"/>
                    <a:pt x="3073" y="68626"/>
                  </a:cubicBezTo>
                  <a:cubicBezTo>
                    <a:pt x="2999" y="68848"/>
                    <a:pt x="2850" y="69070"/>
                    <a:pt x="2776" y="69218"/>
                  </a:cubicBezTo>
                  <a:cubicBezTo>
                    <a:pt x="2480" y="69885"/>
                    <a:pt x="2258" y="70625"/>
                    <a:pt x="2036" y="71292"/>
                  </a:cubicBezTo>
                  <a:cubicBezTo>
                    <a:pt x="36" y="77366"/>
                    <a:pt x="-557" y="83810"/>
                    <a:pt x="554" y="89662"/>
                  </a:cubicBezTo>
                  <a:cubicBezTo>
                    <a:pt x="3961" y="107587"/>
                    <a:pt x="18331" y="117142"/>
                    <a:pt x="32775" y="125956"/>
                  </a:cubicBezTo>
                  <a:cubicBezTo>
                    <a:pt x="33219" y="126252"/>
                    <a:pt x="34108" y="126845"/>
                    <a:pt x="34479" y="126252"/>
                  </a:cubicBezTo>
                  <a:cubicBezTo>
                    <a:pt x="34997" y="125660"/>
                    <a:pt x="34404" y="124771"/>
                    <a:pt x="33960" y="124253"/>
                  </a:cubicBezTo>
                  <a:cubicBezTo>
                    <a:pt x="32108" y="121808"/>
                    <a:pt x="29886" y="119586"/>
                    <a:pt x="28183" y="117068"/>
                  </a:cubicBezTo>
                  <a:cubicBezTo>
                    <a:pt x="23294" y="110179"/>
                    <a:pt x="20850" y="103216"/>
                    <a:pt x="21368" y="96476"/>
                  </a:cubicBezTo>
                  <a:cubicBezTo>
                    <a:pt x="21368" y="96476"/>
                    <a:pt x="21368" y="95809"/>
                    <a:pt x="21516" y="95069"/>
                  </a:cubicBezTo>
                  <a:cubicBezTo>
                    <a:pt x="21664" y="84773"/>
                    <a:pt x="53218" y="31072"/>
                    <a:pt x="180694" y="37368"/>
                  </a:cubicBezTo>
                  <a:cubicBezTo>
                    <a:pt x="196026" y="38331"/>
                    <a:pt x="210544" y="38701"/>
                    <a:pt x="214396" y="23517"/>
                  </a:cubicBezTo>
                  <a:cubicBezTo>
                    <a:pt x="214766" y="19146"/>
                    <a:pt x="214322" y="16184"/>
                    <a:pt x="211952" y="12924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907" y="1122363"/>
            <a:ext cx="9290641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907" y="3602038"/>
            <a:ext cx="929064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612311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person, indendørs&#10;&#10;Automatisk genereret beskrivelse">
            <a:extLst>
              <a:ext uri="{FF2B5EF4-FFF2-40B4-BE49-F238E27FC236}">
                <a16:creationId xmlns:a16="http://schemas.microsoft.com/office/drawing/2014/main" id="{FD9F899A-00F6-9ED9-FA63-5E0E1754C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" t="15772" b="20370"/>
          <a:stretch/>
        </p:blipFill>
        <p:spPr>
          <a:xfrm>
            <a:off x="4304995" y="-284534"/>
            <a:ext cx="7955962" cy="7583109"/>
          </a:xfrm>
          <a:prstGeom prst="rect">
            <a:avLst/>
          </a:prstGeom>
        </p:spPr>
      </p:pic>
      <p:sp>
        <p:nvSpPr>
          <p:cNvPr id="44" name="Rectangle 3">
            <a:extLst>
              <a:ext uri="{FF2B5EF4-FFF2-40B4-BE49-F238E27FC236}">
                <a16:creationId xmlns:a16="http://schemas.microsoft.com/office/drawing/2014/main" id="{F4730B5A-89C8-E6B1-7ED9-8ADFB1E91358}"/>
              </a:ext>
            </a:extLst>
          </p:cNvPr>
          <p:cNvSpPr/>
          <p:nvPr userDrawn="1"/>
        </p:nvSpPr>
        <p:spPr>
          <a:xfrm>
            <a:off x="-1" y="0"/>
            <a:ext cx="1219381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B938F2B-767D-94E9-C1A3-A8C736DF3D74}"/>
              </a:ext>
            </a:extLst>
          </p:cNvPr>
          <p:cNvGrpSpPr/>
          <p:nvPr userDrawn="1"/>
        </p:nvGrpSpPr>
        <p:grpSpPr>
          <a:xfrm>
            <a:off x="465271" y="5938598"/>
            <a:ext cx="2398566" cy="670359"/>
            <a:chOff x="1526263" y="4628236"/>
            <a:chExt cx="2260813" cy="631859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422236A-53D0-92E0-538B-E83B145764A4}"/>
                </a:ext>
              </a:extLst>
            </p:cNvPr>
            <p:cNvSpPr/>
            <p:nvPr/>
          </p:nvSpPr>
          <p:spPr>
            <a:xfrm>
              <a:off x="3185327" y="5039736"/>
              <a:ext cx="187917" cy="220359"/>
            </a:xfrm>
            <a:custGeom>
              <a:avLst/>
              <a:gdLst>
                <a:gd name="connsiteX0" fmla="*/ 172733 w 187917"/>
                <a:gd name="connsiteY0" fmla="*/ 168659 h 220359"/>
                <a:gd name="connsiteX1" fmla="*/ 187917 w 187917"/>
                <a:gd name="connsiteY1" fmla="*/ 184806 h 220359"/>
                <a:gd name="connsiteX2" fmla="*/ 107328 w 187917"/>
                <a:gd name="connsiteY2" fmla="*/ 220360 h 220359"/>
                <a:gd name="connsiteX3" fmla="*/ 0 w 187917"/>
                <a:gd name="connsiteY3" fmla="*/ 109402 h 220359"/>
                <a:gd name="connsiteX4" fmla="*/ 107328 w 187917"/>
                <a:gd name="connsiteY4" fmla="*/ 0 h 220359"/>
                <a:gd name="connsiteX5" fmla="*/ 186954 w 187917"/>
                <a:gd name="connsiteY5" fmla="*/ 34369 h 220359"/>
                <a:gd name="connsiteX6" fmla="*/ 171770 w 187917"/>
                <a:gd name="connsiteY6" fmla="*/ 50442 h 220359"/>
                <a:gd name="connsiteX7" fmla="*/ 107328 w 187917"/>
                <a:gd name="connsiteY7" fmla="*/ 22147 h 220359"/>
                <a:gd name="connsiteX8" fmla="*/ 23999 w 187917"/>
                <a:gd name="connsiteY8" fmla="*/ 109402 h 220359"/>
                <a:gd name="connsiteX9" fmla="*/ 107328 w 187917"/>
                <a:gd name="connsiteY9" fmla="*/ 198139 h 220359"/>
                <a:gd name="connsiteX10" fmla="*/ 172658 w 187917"/>
                <a:gd name="connsiteY10" fmla="*/ 168659 h 22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17" h="220359">
                  <a:moveTo>
                    <a:pt x="172733" y="168659"/>
                  </a:moveTo>
                  <a:lnTo>
                    <a:pt x="187917" y="184806"/>
                  </a:lnTo>
                  <a:cubicBezTo>
                    <a:pt x="169399" y="206064"/>
                    <a:pt x="141104" y="220360"/>
                    <a:pt x="107328" y="220360"/>
                  </a:cubicBezTo>
                  <a:cubicBezTo>
                    <a:pt x="45331" y="220360"/>
                    <a:pt x="0" y="174140"/>
                    <a:pt x="0" y="109402"/>
                  </a:cubicBezTo>
                  <a:cubicBezTo>
                    <a:pt x="0" y="48294"/>
                    <a:pt x="45257" y="0"/>
                    <a:pt x="107328" y="0"/>
                  </a:cubicBezTo>
                  <a:cubicBezTo>
                    <a:pt x="142586" y="0"/>
                    <a:pt x="169918" y="15777"/>
                    <a:pt x="186954" y="34369"/>
                  </a:cubicBezTo>
                  <a:lnTo>
                    <a:pt x="171770" y="50442"/>
                  </a:lnTo>
                  <a:cubicBezTo>
                    <a:pt x="157770" y="35258"/>
                    <a:pt x="134364" y="22147"/>
                    <a:pt x="107328" y="22147"/>
                  </a:cubicBezTo>
                  <a:cubicBezTo>
                    <a:pt x="62960" y="22147"/>
                    <a:pt x="23999" y="56220"/>
                    <a:pt x="23999" y="109402"/>
                  </a:cubicBezTo>
                  <a:cubicBezTo>
                    <a:pt x="23999" y="162585"/>
                    <a:pt x="62886" y="198139"/>
                    <a:pt x="107328" y="198139"/>
                  </a:cubicBezTo>
                  <a:cubicBezTo>
                    <a:pt x="135623" y="198139"/>
                    <a:pt x="159918" y="182362"/>
                    <a:pt x="172658" y="168659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93CF95-3EE7-40D0-62F5-C6C90A63488E}"/>
                </a:ext>
              </a:extLst>
            </p:cNvPr>
            <p:cNvSpPr/>
            <p:nvPr/>
          </p:nvSpPr>
          <p:spPr>
            <a:xfrm>
              <a:off x="3385688" y="5112621"/>
              <a:ext cx="133993" cy="147400"/>
            </a:xfrm>
            <a:custGeom>
              <a:avLst/>
              <a:gdLst>
                <a:gd name="connsiteX0" fmla="*/ 112439 w 133993"/>
                <a:gd name="connsiteY0" fmla="*/ 3629 h 147400"/>
                <a:gd name="connsiteX1" fmla="*/ 133994 w 133993"/>
                <a:gd name="connsiteY1" fmla="*/ 3629 h 147400"/>
                <a:gd name="connsiteX2" fmla="*/ 133994 w 133993"/>
                <a:gd name="connsiteY2" fmla="*/ 143771 h 147400"/>
                <a:gd name="connsiteX3" fmla="*/ 112439 w 133993"/>
                <a:gd name="connsiteY3" fmla="*/ 143771 h 147400"/>
                <a:gd name="connsiteX4" fmla="*/ 112439 w 133993"/>
                <a:gd name="connsiteY4" fmla="*/ 135549 h 147400"/>
                <a:gd name="connsiteX5" fmla="*/ 73256 w 133993"/>
                <a:gd name="connsiteY5" fmla="*/ 147400 h 147400"/>
                <a:gd name="connsiteX6" fmla="*/ 0 w 133993"/>
                <a:gd name="connsiteY6" fmla="*/ 73552 h 147400"/>
                <a:gd name="connsiteX7" fmla="*/ 73256 w 133993"/>
                <a:gd name="connsiteY7" fmla="*/ 0 h 147400"/>
                <a:gd name="connsiteX8" fmla="*/ 112439 w 133993"/>
                <a:gd name="connsiteY8" fmla="*/ 11851 h 147400"/>
                <a:gd name="connsiteX9" fmla="*/ 112439 w 133993"/>
                <a:gd name="connsiteY9" fmla="*/ 3629 h 147400"/>
                <a:gd name="connsiteX10" fmla="*/ 112439 w 133993"/>
                <a:gd name="connsiteY10" fmla="*/ 109995 h 147400"/>
                <a:gd name="connsiteX11" fmla="*/ 112439 w 133993"/>
                <a:gd name="connsiteY11" fmla="*/ 37332 h 147400"/>
                <a:gd name="connsiteX12" fmla="*/ 73256 w 133993"/>
                <a:gd name="connsiteY12" fmla="*/ 20888 h 147400"/>
                <a:gd name="connsiteX13" fmla="*/ 23110 w 133993"/>
                <a:gd name="connsiteY13" fmla="*/ 73478 h 147400"/>
                <a:gd name="connsiteX14" fmla="*/ 73256 w 133993"/>
                <a:gd name="connsiteY14" fmla="*/ 126364 h 147400"/>
                <a:gd name="connsiteX15" fmla="*/ 112439 w 133993"/>
                <a:gd name="connsiteY15" fmla="*/ 109921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993" h="147400">
                  <a:moveTo>
                    <a:pt x="112439" y="3629"/>
                  </a:moveTo>
                  <a:lnTo>
                    <a:pt x="133994" y="3629"/>
                  </a:lnTo>
                  <a:lnTo>
                    <a:pt x="133994" y="143771"/>
                  </a:lnTo>
                  <a:lnTo>
                    <a:pt x="112439" y="143771"/>
                  </a:lnTo>
                  <a:lnTo>
                    <a:pt x="112439" y="135549"/>
                  </a:lnTo>
                  <a:cubicBezTo>
                    <a:pt x="101180" y="143475"/>
                    <a:pt x="87477" y="147400"/>
                    <a:pt x="73256" y="147400"/>
                  </a:cubicBezTo>
                  <a:cubicBezTo>
                    <a:pt x="32517" y="147400"/>
                    <a:pt x="0" y="115772"/>
                    <a:pt x="0" y="73552"/>
                  </a:cubicBezTo>
                  <a:cubicBezTo>
                    <a:pt x="0" y="31332"/>
                    <a:pt x="32517" y="0"/>
                    <a:pt x="73256" y="0"/>
                  </a:cubicBezTo>
                  <a:cubicBezTo>
                    <a:pt x="87551" y="0"/>
                    <a:pt x="101255" y="3926"/>
                    <a:pt x="112439" y="11851"/>
                  </a:cubicBezTo>
                  <a:lnTo>
                    <a:pt x="112439" y="3629"/>
                  </a:lnTo>
                  <a:close/>
                  <a:moveTo>
                    <a:pt x="112439" y="109995"/>
                  </a:moveTo>
                  <a:lnTo>
                    <a:pt x="112439" y="37332"/>
                  </a:lnTo>
                  <a:cubicBezTo>
                    <a:pt x="102736" y="27628"/>
                    <a:pt x="89922" y="20888"/>
                    <a:pt x="73256" y="20888"/>
                  </a:cubicBezTo>
                  <a:cubicBezTo>
                    <a:pt x="47701" y="20888"/>
                    <a:pt x="23110" y="40072"/>
                    <a:pt x="23110" y="73478"/>
                  </a:cubicBezTo>
                  <a:cubicBezTo>
                    <a:pt x="23110" y="106884"/>
                    <a:pt x="47701" y="126364"/>
                    <a:pt x="73256" y="126364"/>
                  </a:cubicBezTo>
                  <a:cubicBezTo>
                    <a:pt x="89996" y="126364"/>
                    <a:pt x="102736" y="119698"/>
                    <a:pt x="112439" y="109921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7D1CF0C-58B3-0111-698B-6F923804A83C}"/>
                </a:ext>
              </a:extLst>
            </p:cNvPr>
            <p:cNvSpPr/>
            <p:nvPr/>
          </p:nvSpPr>
          <p:spPr>
            <a:xfrm>
              <a:off x="3555309" y="5116251"/>
              <a:ext cx="70515" cy="140141"/>
            </a:xfrm>
            <a:custGeom>
              <a:avLst/>
              <a:gdLst>
                <a:gd name="connsiteX0" fmla="*/ 70441 w 70515"/>
                <a:gd name="connsiteY0" fmla="*/ 0 h 140141"/>
                <a:gd name="connsiteX1" fmla="*/ 70441 w 70515"/>
                <a:gd name="connsiteY1" fmla="*/ 21258 h 140141"/>
                <a:gd name="connsiteX2" fmla="*/ 48887 w 70515"/>
                <a:gd name="connsiteY2" fmla="*/ 21258 h 140141"/>
                <a:gd name="connsiteX3" fmla="*/ 21555 w 70515"/>
                <a:gd name="connsiteY3" fmla="*/ 52294 h 140141"/>
                <a:gd name="connsiteX4" fmla="*/ 21555 w 70515"/>
                <a:gd name="connsiteY4" fmla="*/ 140142 h 140141"/>
                <a:gd name="connsiteX5" fmla="*/ 0 w 70515"/>
                <a:gd name="connsiteY5" fmla="*/ 140142 h 140141"/>
                <a:gd name="connsiteX6" fmla="*/ 0 w 70515"/>
                <a:gd name="connsiteY6" fmla="*/ 0 h 140141"/>
                <a:gd name="connsiteX7" fmla="*/ 21258 w 70515"/>
                <a:gd name="connsiteY7" fmla="*/ 0 h 140141"/>
                <a:gd name="connsiteX8" fmla="*/ 21258 w 70515"/>
                <a:gd name="connsiteY8" fmla="*/ 17036 h 140141"/>
                <a:gd name="connsiteX9" fmla="*/ 50442 w 70515"/>
                <a:gd name="connsiteY9" fmla="*/ 0 h 140141"/>
                <a:gd name="connsiteX10" fmla="*/ 70515 w 70515"/>
                <a:gd name="connsiteY10" fmla="*/ 0 h 1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5" h="140141">
                  <a:moveTo>
                    <a:pt x="70441" y="0"/>
                  </a:moveTo>
                  <a:lnTo>
                    <a:pt x="70441" y="21258"/>
                  </a:lnTo>
                  <a:lnTo>
                    <a:pt x="48887" y="21258"/>
                  </a:lnTo>
                  <a:cubicBezTo>
                    <a:pt x="33406" y="21258"/>
                    <a:pt x="21555" y="32813"/>
                    <a:pt x="21555" y="52294"/>
                  </a:cubicBezTo>
                  <a:lnTo>
                    <a:pt x="21555" y="140142"/>
                  </a:lnTo>
                  <a:lnTo>
                    <a:pt x="0" y="140142"/>
                  </a:lnTo>
                  <a:lnTo>
                    <a:pt x="0" y="0"/>
                  </a:lnTo>
                  <a:lnTo>
                    <a:pt x="21258" y="0"/>
                  </a:lnTo>
                  <a:lnTo>
                    <a:pt x="21258" y="17036"/>
                  </a:lnTo>
                  <a:cubicBezTo>
                    <a:pt x="24295" y="9407"/>
                    <a:pt x="34295" y="0"/>
                    <a:pt x="50442" y="0"/>
                  </a:cubicBezTo>
                  <a:lnTo>
                    <a:pt x="70515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8F97B66-687B-A377-78FD-489BCAB206ED}"/>
                </a:ext>
              </a:extLst>
            </p:cNvPr>
            <p:cNvSpPr/>
            <p:nvPr/>
          </p:nvSpPr>
          <p:spPr>
            <a:xfrm>
              <a:off x="3637453" y="5112695"/>
              <a:ext cx="141030" cy="147400"/>
            </a:xfrm>
            <a:custGeom>
              <a:avLst/>
              <a:gdLst>
                <a:gd name="connsiteX0" fmla="*/ 140438 w 141030"/>
                <a:gd name="connsiteY0" fmla="*/ 81404 h 147400"/>
                <a:gd name="connsiteX1" fmla="*/ 23703 w 141030"/>
                <a:gd name="connsiteY1" fmla="*/ 81404 h 147400"/>
                <a:gd name="connsiteX2" fmla="*/ 71404 w 141030"/>
                <a:gd name="connsiteY2" fmla="*/ 126735 h 147400"/>
                <a:gd name="connsiteX3" fmla="*/ 116069 w 141030"/>
                <a:gd name="connsiteY3" fmla="*/ 104588 h 147400"/>
                <a:gd name="connsiteX4" fmla="*/ 132809 w 141030"/>
                <a:gd name="connsiteY4" fmla="*/ 117031 h 147400"/>
                <a:gd name="connsiteX5" fmla="*/ 71404 w 141030"/>
                <a:gd name="connsiteY5" fmla="*/ 147400 h 147400"/>
                <a:gd name="connsiteX6" fmla="*/ 0 w 141030"/>
                <a:gd name="connsiteY6" fmla="*/ 73256 h 147400"/>
                <a:gd name="connsiteX7" fmla="*/ 71108 w 141030"/>
                <a:gd name="connsiteY7" fmla="*/ 0 h 147400"/>
                <a:gd name="connsiteX8" fmla="*/ 141030 w 141030"/>
                <a:gd name="connsiteY8" fmla="*/ 69330 h 147400"/>
                <a:gd name="connsiteX9" fmla="*/ 140438 w 141030"/>
                <a:gd name="connsiteY9" fmla="*/ 81478 h 147400"/>
                <a:gd name="connsiteX10" fmla="*/ 117920 w 141030"/>
                <a:gd name="connsiteY10" fmla="*/ 61108 h 147400"/>
                <a:gd name="connsiteX11" fmla="*/ 71108 w 141030"/>
                <a:gd name="connsiteY11" fmla="*/ 20369 h 147400"/>
                <a:gd name="connsiteX12" fmla="*/ 24295 w 141030"/>
                <a:gd name="connsiteY12" fmla="*/ 61108 h 147400"/>
                <a:gd name="connsiteX13" fmla="*/ 117920 w 141030"/>
                <a:gd name="connsiteY13" fmla="*/ 61108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030" h="147400">
                  <a:moveTo>
                    <a:pt x="140438" y="81404"/>
                  </a:moveTo>
                  <a:lnTo>
                    <a:pt x="23703" y="81404"/>
                  </a:lnTo>
                  <a:cubicBezTo>
                    <a:pt x="26443" y="105995"/>
                    <a:pt x="44368" y="126735"/>
                    <a:pt x="71404" y="126735"/>
                  </a:cubicBezTo>
                  <a:cubicBezTo>
                    <a:pt x="95107" y="126735"/>
                    <a:pt x="109995" y="113995"/>
                    <a:pt x="116069" y="104588"/>
                  </a:cubicBezTo>
                  <a:lnTo>
                    <a:pt x="132809" y="117031"/>
                  </a:lnTo>
                  <a:cubicBezTo>
                    <a:pt x="119106" y="136216"/>
                    <a:pt x="97551" y="147400"/>
                    <a:pt x="71404" y="147400"/>
                  </a:cubicBezTo>
                  <a:cubicBezTo>
                    <a:pt x="32517" y="147400"/>
                    <a:pt x="0" y="116365"/>
                    <a:pt x="0" y="73256"/>
                  </a:cubicBezTo>
                  <a:cubicBezTo>
                    <a:pt x="0" y="33110"/>
                    <a:pt x="30073" y="0"/>
                    <a:pt x="71108" y="0"/>
                  </a:cubicBezTo>
                  <a:cubicBezTo>
                    <a:pt x="109402" y="0"/>
                    <a:pt x="141030" y="28295"/>
                    <a:pt x="141030" y="69330"/>
                  </a:cubicBezTo>
                  <a:cubicBezTo>
                    <a:pt x="141030" y="73626"/>
                    <a:pt x="140734" y="79404"/>
                    <a:pt x="140438" y="81478"/>
                  </a:cubicBezTo>
                  <a:moveTo>
                    <a:pt x="117920" y="61108"/>
                  </a:moveTo>
                  <a:cubicBezTo>
                    <a:pt x="116735" y="38887"/>
                    <a:pt x="96662" y="20369"/>
                    <a:pt x="71108" y="20369"/>
                  </a:cubicBezTo>
                  <a:cubicBezTo>
                    <a:pt x="45554" y="20369"/>
                    <a:pt x="27628" y="39554"/>
                    <a:pt x="24295" y="61108"/>
                  </a:cubicBezTo>
                  <a:lnTo>
                    <a:pt x="117920" y="61108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E2BE6-7867-2CD8-21C8-90FDD7F3229A}"/>
                </a:ext>
              </a:extLst>
            </p:cNvPr>
            <p:cNvSpPr/>
            <p:nvPr/>
          </p:nvSpPr>
          <p:spPr>
            <a:xfrm>
              <a:off x="2049677" y="4689382"/>
              <a:ext cx="176658" cy="307689"/>
            </a:xfrm>
            <a:custGeom>
              <a:avLst/>
              <a:gdLst>
                <a:gd name="connsiteX0" fmla="*/ 0 w 176658"/>
                <a:gd name="connsiteY0" fmla="*/ 307689 h 307689"/>
                <a:gd name="connsiteX1" fmla="*/ 0 w 176658"/>
                <a:gd name="connsiteY1" fmla="*/ 0 h 307689"/>
                <a:gd name="connsiteX2" fmla="*/ 176658 w 176658"/>
                <a:gd name="connsiteY2" fmla="*/ 0 h 307689"/>
                <a:gd name="connsiteX3" fmla="*/ 176658 w 176658"/>
                <a:gd name="connsiteY3" fmla="*/ 54960 h 307689"/>
                <a:gd name="connsiteX4" fmla="*/ 57997 w 176658"/>
                <a:gd name="connsiteY4" fmla="*/ 54960 h 307689"/>
                <a:gd name="connsiteX5" fmla="*/ 57997 w 176658"/>
                <a:gd name="connsiteY5" fmla="*/ 130957 h 307689"/>
                <a:gd name="connsiteX6" fmla="*/ 170510 w 176658"/>
                <a:gd name="connsiteY6" fmla="*/ 130957 h 307689"/>
                <a:gd name="connsiteX7" fmla="*/ 170510 w 176658"/>
                <a:gd name="connsiteY7" fmla="*/ 184584 h 307689"/>
                <a:gd name="connsiteX8" fmla="*/ 57997 w 176658"/>
                <a:gd name="connsiteY8" fmla="*/ 184584 h 307689"/>
                <a:gd name="connsiteX9" fmla="*/ 57997 w 176658"/>
                <a:gd name="connsiteY9" fmla="*/ 307689 h 307689"/>
                <a:gd name="connsiteX10" fmla="*/ 0 w 176658"/>
                <a:gd name="connsiteY10" fmla="*/ 307689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58" h="307689">
                  <a:moveTo>
                    <a:pt x="0" y="307689"/>
                  </a:moveTo>
                  <a:lnTo>
                    <a:pt x="0" y="0"/>
                  </a:lnTo>
                  <a:lnTo>
                    <a:pt x="176658" y="0"/>
                  </a:lnTo>
                  <a:lnTo>
                    <a:pt x="176658" y="54960"/>
                  </a:lnTo>
                  <a:lnTo>
                    <a:pt x="57997" y="54960"/>
                  </a:lnTo>
                  <a:lnTo>
                    <a:pt x="57997" y="130957"/>
                  </a:lnTo>
                  <a:lnTo>
                    <a:pt x="170510" y="130957"/>
                  </a:lnTo>
                  <a:lnTo>
                    <a:pt x="170510" y="184584"/>
                  </a:lnTo>
                  <a:lnTo>
                    <a:pt x="57997" y="184584"/>
                  </a:lnTo>
                  <a:lnTo>
                    <a:pt x="57997" y="307689"/>
                  </a:lnTo>
                  <a:lnTo>
                    <a:pt x="0" y="307689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E5F84C-24B6-1C16-4F63-0CE179135616}"/>
                </a:ext>
              </a:extLst>
            </p:cNvPr>
            <p:cNvSpPr/>
            <p:nvPr/>
          </p:nvSpPr>
          <p:spPr>
            <a:xfrm>
              <a:off x="2241298" y="4785155"/>
              <a:ext cx="225026" cy="217174"/>
            </a:xfrm>
            <a:custGeom>
              <a:avLst/>
              <a:gdLst>
                <a:gd name="connsiteX0" fmla="*/ 0 w 225026"/>
                <a:gd name="connsiteY0" fmla="*/ 109032 h 217174"/>
                <a:gd name="connsiteX1" fmla="*/ 112513 w 225026"/>
                <a:gd name="connsiteY1" fmla="*/ 0 h 217174"/>
                <a:gd name="connsiteX2" fmla="*/ 225026 w 225026"/>
                <a:gd name="connsiteY2" fmla="*/ 109032 h 217174"/>
                <a:gd name="connsiteX3" fmla="*/ 112069 w 225026"/>
                <a:gd name="connsiteY3" fmla="*/ 217175 h 217174"/>
                <a:gd name="connsiteX4" fmla="*/ 0 w 225026"/>
                <a:gd name="connsiteY4" fmla="*/ 109032 h 217174"/>
                <a:gd name="connsiteX5" fmla="*/ 169696 w 225026"/>
                <a:gd name="connsiteY5" fmla="*/ 109032 h 217174"/>
                <a:gd name="connsiteX6" fmla="*/ 112143 w 225026"/>
                <a:gd name="connsiteY6" fmla="*/ 51479 h 217174"/>
                <a:gd name="connsiteX7" fmla="*/ 55479 w 225026"/>
                <a:gd name="connsiteY7" fmla="*/ 109032 h 217174"/>
                <a:gd name="connsiteX8" fmla="*/ 112143 w 225026"/>
                <a:gd name="connsiteY8" fmla="*/ 165770 h 217174"/>
                <a:gd name="connsiteX9" fmla="*/ 169696 w 225026"/>
                <a:gd name="connsiteY9" fmla="*/ 109032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026" h="217174">
                  <a:moveTo>
                    <a:pt x="0" y="109032"/>
                  </a:moveTo>
                  <a:cubicBezTo>
                    <a:pt x="0" y="44887"/>
                    <a:pt x="49701" y="0"/>
                    <a:pt x="112513" y="0"/>
                  </a:cubicBezTo>
                  <a:cubicBezTo>
                    <a:pt x="175325" y="0"/>
                    <a:pt x="225026" y="45257"/>
                    <a:pt x="225026" y="109032"/>
                  </a:cubicBezTo>
                  <a:cubicBezTo>
                    <a:pt x="225026" y="172807"/>
                    <a:pt x="175325" y="217175"/>
                    <a:pt x="112069" y="217175"/>
                  </a:cubicBezTo>
                  <a:cubicBezTo>
                    <a:pt x="48813" y="217175"/>
                    <a:pt x="0" y="172362"/>
                    <a:pt x="0" y="109032"/>
                  </a:cubicBezTo>
                  <a:moveTo>
                    <a:pt x="169696" y="109032"/>
                  </a:moveTo>
                  <a:cubicBezTo>
                    <a:pt x="169696" y="75626"/>
                    <a:pt x="145104" y="51479"/>
                    <a:pt x="112143" y="51479"/>
                  </a:cubicBezTo>
                  <a:cubicBezTo>
                    <a:pt x="79181" y="51479"/>
                    <a:pt x="55479" y="75626"/>
                    <a:pt x="55479" y="109032"/>
                  </a:cubicBezTo>
                  <a:cubicBezTo>
                    <a:pt x="55479" y="142438"/>
                    <a:pt x="80070" y="165770"/>
                    <a:pt x="112143" y="165770"/>
                  </a:cubicBezTo>
                  <a:cubicBezTo>
                    <a:pt x="144215" y="165770"/>
                    <a:pt x="169696" y="141623"/>
                    <a:pt x="169696" y="109032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1DF46B-561D-492C-E9F1-EC0F54A62ED6}"/>
                </a:ext>
              </a:extLst>
            </p:cNvPr>
            <p:cNvSpPr/>
            <p:nvPr/>
          </p:nvSpPr>
          <p:spPr>
            <a:xfrm>
              <a:off x="2496248" y="4790488"/>
              <a:ext cx="123549" cy="206582"/>
            </a:xfrm>
            <a:custGeom>
              <a:avLst/>
              <a:gdLst>
                <a:gd name="connsiteX0" fmla="*/ 123476 w 123549"/>
                <a:gd name="connsiteY0" fmla="*/ 0 h 206582"/>
                <a:gd name="connsiteX1" fmla="*/ 123476 w 123549"/>
                <a:gd name="connsiteY1" fmla="*/ 54960 h 206582"/>
                <a:gd name="connsiteX2" fmla="*/ 93181 w 123549"/>
                <a:gd name="connsiteY2" fmla="*/ 54960 h 206582"/>
                <a:gd name="connsiteX3" fmla="*/ 54960 w 123549"/>
                <a:gd name="connsiteY3" fmla="*/ 95403 h 206582"/>
                <a:gd name="connsiteX4" fmla="*/ 54960 w 123549"/>
                <a:gd name="connsiteY4" fmla="*/ 206583 h 206582"/>
                <a:gd name="connsiteX5" fmla="*/ 0 w 123549"/>
                <a:gd name="connsiteY5" fmla="*/ 206583 h 206582"/>
                <a:gd name="connsiteX6" fmla="*/ 0 w 123549"/>
                <a:gd name="connsiteY6" fmla="*/ 0 h 206582"/>
                <a:gd name="connsiteX7" fmla="*/ 54516 w 123549"/>
                <a:gd name="connsiteY7" fmla="*/ 0 h 206582"/>
                <a:gd name="connsiteX8" fmla="*/ 54516 w 123549"/>
                <a:gd name="connsiteY8" fmla="*/ 24591 h 206582"/>
                <a:gd name="connsiteX9" fmla="*/ 103328 w 123549"/>
                <a:gd name="connsiteY9" fmla="*/ 0 h 206582"/>
                <a:gd name="connsiteX10" fmla="*/ 123550 w 123549"/>
                <a:gd name="connsiteY10" fmla="*/ 0 h 2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549" h="206582">
                  <a:moveTo>
                    <a:pt x="123476" y="0"/>
                  </a:moveTo>
                  <a:lnTo>
                    <a:pt x="123476" y="54960"/>
                  </a:lnTo>
                  <a:lnTo>
                    <a:pt x="93181" y="54960"/>
                  </a:lnTo>
                  <a:cubicBezTo>
                    <a:pt x="69034" y="54960"/>
                    <a:pt x="54960" y="70811"/>
                    <a:pt x="54960" y="95403"/>
                  </a:cubicBezTo>
                  <a:lnTo>
                    <a:pt x="54960" y="206583"/>
                  </a:lnTo>
                  <a:lnTo>
                    <a:pt x="0" y="206583"/>
                  </a:lnTo>
                  <a:lnTo>
                    <a:pt x="0" y="0"/>
                  </a:lnTo>
                  <a:lnTo>
                    <a:pt x="54516" y="0"/>
                  </a:lnTo>
                  <a:lnTo>
                    <a:pt x="54516" y="24591"/>
                  </a:lnTo>
                  <a:cubicBezTo>
                    <a:pt x="60219" y="13629"/>
                    <a:pt x="74737" y="0"/>
                    <a:pt x="103328" y="0"/>
                  </a:cubicBezTo>
                  <a:lnTo>
                    <a:pt x="123550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108960-0ACE-4289-9C09-F67F1FBFF72A}"/>
                </a:ext>
              </a:extLst>
            </p:cNvPr>
            <p:cNvSpPr/>
            <p:nvPr/>
          </p:nvSpPr>
          <p:spPr>
            <a:xfrm>
              <a:off x="263202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596B28F-C5D0-9900-6B52-F835C2E0BAF7}"/>
                </a:ext>
              </a:extLst>
            </p:cNvPr>
            <p:cNvSpPr/>
            <p:nvPr/>
          </p:nvSpPr>
          <p:spPr>
            <a:xfrm>
              <a:off x="2882971" y="4785229"/>
              <a:ext cx="164881" cy="211767"/>
            </a:xfrm>
            <a:custGeom>
              <a:avLst/>
              <a:gdLst>
                <a:gd name="connsiteX0" fmla="*/ 164881 w 164881"/>
                <a:gd name="connsiteY0" fmla="*/ 73774 h 211767"/>
                <a:gd name="connsiteX1" fmla="*/ 164881 w 164881"/>
                <a:gd name="connsiteY1" fmla="*/ 211768 h 211767"/>
                <a:gd name="connsiteX2" fmla="*/ 109921 w 164881"/>
                <a:gd name="connsiteY2" fmla="*/ 211768 h 211767"/>
                <a:gd name="connsiteX3" fmla="*/ 109921 w 164881"/>
                <a:gd name="connsiteY3" fmla="*/ 80367 h 211767"/>
                <a:gd name="connsiteX4" fmla="*/ 80885 w 164881"/>
                <a:gd name="connsiteY4" fmla="*/ 50886 h 211767"/>
                <a:gd name="connsiteX5" fmla="*/ 54960 w 164881"/>
                <a:gd name="connsiteY5" fmla="*/ 67182 h 211767"/>
                <a:gd name="connsiteX6" fmla="*/ 54960 w 164881"/>
                <a:gd name="connsiteY6" fmla="*/ 211768 h 211767"/>
                <a:gd name="connsiteX7" fmla="*/ 0 w 164881"/>
                <a:gd name="connsiteY7" fmla="*/ 211768 h 211767"/>
                <a:gd name="connsiteX8" fmla="*/ 0 w 164881"/>
                <a:gd name="connsiteY8" fmla="*/ 5259 h 211767"/>
                <a:gd name="connsiteX9" fmla="*/ 54960 w 164881"/>
                <a:gd name="connsiteY9" fmla="*/ 5259 h 211767"/>
                <a:gd name="connsiteX10" fmla="*/ 54960 w 164881"/>
                <a:gd name="connsiteY10" fmla="*/ 14518 h 211767"/>
                <a:gd name="connsiteX11" fmla="*/ 95847 w 164881"/>
                <a:gd name="connsiteY11" fmla="*/ 0 h 211767"/>
                <a:gd name="connsiteX12" fmla="*/ 164881 w 164881"/>
                <a:gd name="connsiteY12" fmla="*/ 73848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81" h="211767">
                  <a:moveTo>
                    <a:pt x="164881" y="73774"/>
                  </a:moveTo>
                  <a:lnTo>
                    <a:pt x="164881" y="211768"/>
                  </a:lnTo>
                  <a:lnTo>
                    <a:pt x="109921" y="211768"/>
                  </a:lnTo>
                  <a:lnTo>
                    <a:pt x="109921" y="80367"/>
                  </a:lnTo>
                  <a:cubicBezTo>
                    <a:pt x="109921" y="63627"/>
                    <a:pt x="99847" y="50886"/>
                    <a:pt x="80885" y="50886"/>
                  </a:cubicBezTo>
                  <a:cubicBezTo>
                    <a:pt x="69478" y="50886"/>
                    <a:pt x="59330" y="57923"/>
                    <a:pt x="54960" y="67182"/>
                  </a:cubicBezTo>
                  <a:lnTo>
                    <a:pt x="54960" y="211768"/>
                  </a:lnTo>
                  <a:lnTo>
                    <a:pt x="0" y="211768"/>
                  </a:lnTo>
                  <a:lnTo>
                    <a:pt x="0" y="5259"/>
                  </a:lnTo>
                  <a:lnTo>
                    <a:pt x="54960" y="5259"/>
                  </a:lnTo>
                  <a:lnTo>
                    <a:pt x="54960" y="14518"/>
                  </a:lnTo>
                  <a:cubicBezTo>
                    <a:pt x="64664" y="6148"/>
                    <a:pt x="78293" y="0"/>
                    <a:pt x="95847" y="0"/>
                  </a:cubicBezTo>
                  <a:cubicBezTo>
                    <a:pt x="139327" y="0"/>
                    <a:pt x="164881" y="32517"/>
                    <a:pt x="164881" y="73848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A9BC35F-B154-B02A-97DB-AFE367C77851}"/>
                </a:ext>
              </a:extLst>
            </p:cNvPr>
            <p:cNvSpPr/>
            <p:nvPr/>
          </p:nvSpPr>
          <p:spPr>
            <a:xfrm>
              <a:off x="3079036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E1E090-6733-67B5-7B72-080CC0CB9F37}"/>
                </a:ext>
              </a:extLst>
            </p:cNvPr>
            <p:cNvSpPr/>
            <p:nvPr/>
          </p:nvSpPr>
          <p:spPr>
            <a:xfrm>
              <a:off x="3323839" y="4689382"/>
              <a:ext cx="214952" cy="312948"/>
            </a:xfrm>
            <a:custGeom>
              <a:avLst/>
              <a:gdLst>
                <a:gd name="connsiteX0" fmla="*/ 159992 w 214952"/>
                <a:gd name="connsiteY0" fmla="*/ 0 h 312948"/>
                <a:gd name="connsiteX1" fmla="*/ 214953 w 214952"/>
                <a:gd name="connsiteY1" fmla="*/ 0 h 312948"/>
                <a:gd name="connsiteX2" fmla="*/ 214953 w 214952"/>
                <a:gd name="connsiteY2" fmla="*/ 307689 h 312948"/>
                <a:gd name="connsiteX3" fmla="*/ 160881 w 214952"/>
                <a:gd name="connsiteY3" fmla="*/ 307689 h 312948"/>
                <a:gd name="connsiteX4" fmla="*/ 160881 w 214952"/>
                <a:gd name="connsiteY4" fmla="*/ 301097 h 312948"/>
                <a:gd name="connsiteX5" fmla="*/ 109032 w 214952"/>
                <a:gd name="connsiteY5" fmla="*/ 312948 h 312948"/>
                <a:gd name="connsiteX6" fmla="*/ 0 w 214952"/>
                <a:gd name="connsiteY6" fmla="*/ 203916 h 312948"/>
                <a:gd name="connsiteX7" fmla="*/ 109032 w 214952"/>
                <a:gd name="connsiteY7" fmla="*/ 95773 h 312948"/>
                <a:gd name="connsiteX8" fmla="*/ 159992 w 214952"/>
                <a:gd name="connsiteY8" fmla="*/ 108513 h 312948"/>
                <a:gd name="connsiteX9" fmla="*/ 159992 w 214952"/>
                <a:gd name="connsiteY9" fmla="*/ 0 h 312948"/>
                <a:gd name="connsiteX10" fmla="*/ 159992 w 214952"/>
                <a:gd name="connsiteY10" fmla="*/ 238211 h 312948"/>
                <a:gd name="connsiteX11" fmla="*/ 159992 w 214952"/>
                <a:gd name="connsiteY11" fmla="*/ 170955 h 312948"/>
                <a:gd name="connsiteX12" fmla="*/ 112513 w 214952"/>
                <a:gd name="connsiteY12" fmla="*/ 147178 h 312948"/>
                <a:gd name="connsiteX13" fmla="*/ 55405 w 214952"/>
                <a:gd name="connsiteY13" fmla="*/ 203842 h 312948"/>
                <a:gd name="connsiteX14" fmla="*/ 112513 w 214952"/>
                <a:gd name="connsiteY14" fmla="*/ 261395 h 312948"/>
                <a:gd name="connsiteX15" fmla="*/ 159992 w 214952"/>
                <a:gd name="connsiteY15" fmla="*/ 238063 h 31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952" h="312948">
                  <a:moveTo>
                    <a:pt x="159992" y="0"/>
                  </a:moveTo>
                  <a:lnTo>
                    <a:pt x="214953" y="0"/>
                  </a:lnTo>
                  <a:lnTo>
                    <a:pt x="214953" y="307689"/>
                  </a:lnTo>
                  <a:lnTo>
                    <a:pt x="160881" y="307689"/>
                  </a:lnTo>
                  <a:lnTo>
                    <a:pt x="160881" y="301097"/>
                  </a:lnTo>
                  <a:cubicBezTo>
                    <a:pt x="145475" y="309023"/>
                    <a:pt x="127920" y="312948"/>
                    <a:pt x="109032" y="312948"/>
                  </a:cubicBezTo>
                  <a:cubicBezTo>
                    <a:pt x="48813" y="312948"/>
                    <a:pt x="0" y="267691"/>
                    <a:pt x="0" y="203916"/>
                  </a:cubicBezTo>
                  <a:cubicBezTo>
                    <a:pt x="0" y="140142"/>
                    <a:pt x="48813" y="95773"/>
                    <a:pt x="109032" y="95773"/>
                  </a:cubicBezTo>
                  <a:cubicBezTo>
                    <a:pt x="127920" y="95773"/>
                    <a:pt x="145104" y="100143"/>
                    <a:pt x="159992" y="108513"/>
                  </a:cubicBezTo>
                  <a:lnTo>
                    <a:pt x="159992" y="0"/>
                  </a:lnTo>
                  <a:close/>
                  <a:moveTo>
                    <a:pt x="159992" y="238211"/>
                  </a:moveTo>
                  <a:lnTo>
                    <a:pt x="159992" y="170955"/>
                  </a:lnTo>
                  <a:cubicBezTo>
                    <a:pt x="150734" y="157326"/>
                    <a:pt x="133179" y="147178"/>
                    <a:pt x="112513" y="147178"/>
                  </a:cubicBezTo>
                  <a:cubicBezTo>
                    <a:pt x="79552" y="147178"/>
                    <a:pt x="55405" y="171770"/>
                    <a:pt x="55405" y="203842"/>
                  </a:cubicBezTo>
                  <a:cubicBezTo>
                    <a:pt x="55405" y="235915"/>
                    <a:pt x="79552" y="261395"/>
                    <a:pt x="112513" y="261395"/>
                  </a:cubicBezTo>
                  <a:cubicBezTo>
                    <a:pt x="133623" y="261395"/>
                    <a:pt x="150289" y="251247"/>
                    <a:pt x="159992" y="238063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CAD24D6-EBBD-9E05-34CD-0AD2C865534D}"/>
                </a:ext>
              </a:extLst>
            </p:cNvPr>
            <p:cNvSpPr/>
            <p:nvPr/>
          </p:nvSpPr>
          <p:spPr>
            <a:xfrm>
              <a:off x="356605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1FCA7C1-C0CF-5B65-D468-08E1FBB16CAF}"/>
                </a:ext>
              </a:extLst>
            </p:cNvPr>
            <p:cNvSpPr/>
            <p:nvPr/>
          </p:nvSpPr>
          <p:spPr>
            <a:xfrm>
              <a:off x="1629391" y="4669979"/>
              <a:ext cx="311319" cy="115005"/>
            </a:xfrm>
            <a:custGeom>
              <a:avLst/>
              <a:gdLst>
                <a:gd name="connsiteX0" fmla="*/ 158 w 311319"/>
                <a:gd name="connsiteY0" fmla="*/ 25995 h 115005"/>
                <a:gd name="connsiteX1" fmla="*/ 14009 w 311319"/>
                <a:gd name="connsiteY1" fmla="*/ 10514 h 115005"/>
                <a:gd name="connsiteX2" fmla="*/ 62821 w 311319"/>
                <a:gd name="connsiteY2" fmla="*/ 1922 h 115005"/>
                <a:gd name="connsiteX3" fmla="*/ 114449 w 311319"/>
                <a:gd name="connsiteY3" fmla="*/ 292 h 115005"/>
                <a:gd name="connsiteX4" fmla="*/ 166224 w 311319"/>
                <a:gd name="connsiteY4" fmla="*/ 6588 h 115005"/>
                <a:gd name="connsiteX5" fmla="*/ 232221 w 311319"/>
                <a:gd name="connsiteY5" fmla="*/ 28143 h 115005"/>
                <a:gd name="connsiteX6" fmla="*/ 263256 w 311319"/>
                <a:gd name="connsiteY6" fmla="*/ 47401 h 115005"/>
                <a:gd name="connsiteX7" fmla="*/ 303329 w 311319"/>
                <a:gd name="connsiteY7" fmla="*/ 94066 h 115005"/>
                <a:gd name="connsiteX8" fmla="*/ 311032 w 311319"/>
                <a:gd name="connsiteY8" fmla="*/ 113250 h 115005"/>
                <a:gd name="connsiteX9" fmla="*/ 311032 w 311319"/>
                <a:gd name="connsiteY9" fmla="*/ 114954 h 115005"/>
                <a:gd name="connsiteX10" fmla="*/ 309847 w 311319"/>
                <a:gd name="connsiteY10" fmla="*/ 113769 h 115005"/>
                <a:gd name="connsiteX11" fmla="*/ 258664 w 311319"/>
                <a:gd name="connsiteY11" fmla="*/ 60141 h 115005"/>
                <a:gd name="connsiteX12" fmla="*/ 197408 w 311319"/>
                <a:gd name="connsiteY12" fmla="*/ 37180 h 115005"/>
                <a:gd name="connsiteX13" fmla="*/ 158076 w 311319"/>
                <a:gd name="connsiteY13" fmla="*/ 30884 h 115005"/>
                <a:gd name="connsiteX14" fmla="*/ 101931 w 311319"/>
                <a:gd name="connsiteY14" fmla="*/ 29254 h 115005"/>
                <a:gd name="connsiteX15" fmla="*/ 54451 w 311319"/>
                <a:gd name="connsiteY15" fmla="*/ 34217 h 115005"/>
                <a:gd name="connsiteX16" fmla="*/ 17861 w 311319"/>
                <a:gd name="connsiteY16" fmla="*/ 41698 h 115005"/>
                <a:gd name="connsiteX17" fmla="*/ 10 w 311319"/>
                <a:gd name="connsiteY17" fmla="*/ 2599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1319" h="115005">
                  <a:moveTo>
                    <a:pt x="158" y="25995"/>
                  </a:moveTo>
                  <a:cubicBezTo>
                    <a:pt x="306" y="17699"/>
                    <a:pt x="4898" y="12588"/>
                    <a:pt x="14009" y="10514"/>
                  </a:cubicBezTo>
                  <a:cubicBezTo>
                    <a:pt x="30156" y="6811"/>
                    <a:pt x="46304" y="3700"/>
                    <a:pt x="62821" y="1922"/>
                  </a:cubicBezTo>
                  <a:cubicBezTo>
                    <a:pt x="80006" y="70"/>
                    <a:pt x="97264" y="-374"/>
                    <a:pt x="114449" y="292"/>
                  </a:cubicBezTo>
                  <a:cubicBezTo>
                    <a:pt x="131855" y="959"/>
                    <a:pt x="149114" y="3255"/>
                    <a:pt x="166224" y="6588"/>
                  </a:cubicBezTo>
                  <a:cubicBezTo>
                    <a:pt x="189186" y="11033"/>
                    <a:pt x="211259" y="18069"/>
                    <a:pt x="232221" y="28143"/>
                  </a:cubicBezTo>
                  <a:cubicBezTo>
                    <a:pt x="243183" y="33402"/>
                    <a:pt x="253479" y="39920"/>
                    <a:pt x="263256" y="47401"/>
                  </a:cubicBezTo>
                  <a:cubicBezTo>
                    <a:pt x="279996" y="60141"/>
                    <a:pt x="293773" y="75252"/>
                    <a:pt x="303329" y="94066"/>
                  </a:cubicBezTo>
                  <a:cubicBezTo>
                    <a:pt x="306439" y="100214"/>
                    <a:pt x="309106" y="106584"/>
                    <a:pt x="311032" y="113250"/>
                  </a:cubicBezTo>
                  <a:cubicBezTo>
                    <a:pt x="311254" y="114065"/>
                    <a:pt x="311550" y="114806"/>
                    <a:pt x="311032" y="114954"/>
                  </a:cubicBezTo>
                  <a:cubicBezTo>
                    <a:pt x="310513" y="115176"/>
                    <a:pt x="310217" y="114657"/>
                    <a:pt x="309847" y="113769"/>
                  </a:cubicBezTo>
                  <a:cubicBezTo>
                    <a:pt x="299403" y="89622"/>
                    <a:pt x="280959" y="73030"/>
                    <a:pt x="258664" y="60141"/>
                  </a:cubicBezTo>
                  <a:cubicBezTo>
                    <a:pt x="239554" y="49031"/>
                    <a:pt x="218814" y="42142"/>
                    <a:pt x="197408" y="37180"/>
                  </a:cubicBezTo>
                  <a:cubicBezTo>
                    <a:pt x="184519" y="34217"/>
                    <a:pt x="171335" y="32439"/>
                    <a:pt x="158076" y="30884"/>
                  </a:cubicBezTo>
                  <a:cubicBezTo>
                    <a:pt x="139336" y="28661"/>
                    <a:pt x="120596" y="28736"/>
                    <a:pt x="101931" y="29254"/>
                  </a:cubicBezTo>
                  <a:cubicBezTo>
                    <a:pt x="86006" y="29698"/>
                    <a:pt x="70228" y="31624"/>
                    <a:pt x="54451" y="34217"/>
                  </a:cubicBezTo>
                  <a:cubicBezTo>
                    <a:pt x="41785" y="36365"/>
                    <a:pt x="30453" y="39476"/>
                    <a:pt x="17861" y="41698"/>
                  </a:cubicBezTo>
                  <a:cubicBezTo>
                    <a:pt x="10083" y="43031"/>
                    <a:pt x="-361" y="37772"/>
                    <a:pt x="10" y="25995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8BE5957-460D-0648-5CCB-D76A2D8DD84A}"/>
                </a:ext>
              </a:extLst>
            </p:cNvPr>
            <p:cNvSpPr/>
            <p:nvPr/>
          </p:nvSpPr>
          <p:spPr>
            <a:xfrm>
              <a:off x="1696212" y="4628236"/>
              <a:ext cx="219554" cy="94227"/>
            </a:xfrm>
            <a:custGeom>
              <a:avLst/>
              <a:gdLst>
                <a:gd name="connsiteX0" fmla="*/ 28813 w 219554"/>
                <a:gd name="connsiteY0" fmla="*/ 18703 h 94227"/>
                <a:gd name="connsiteX1" fmla="*/ 9333 w 219554"/>
                <a:gd name="connsiteY1" fmla="*/ 18703 h 94227"/>
                <a:gd name="connsiteX2" fmla="*/ 0 w 219554"/>
                <a:gd name="connsiteY2" fmla="*/ 10555 h 94227"/>
                <a:gd name="connsiteX3" fmla="*/ 9111 w 219554"/>
                <a:gd name="connsiteY3" fmla="*/ 408 h 94227"/>
                <a:gd name="connsiteX4" fmla="*/ 47109 w 219554"/>
                <a:gd name="connsiteY4" fmla="*/ 1074 h 94227"/>
                <a:gd name="connsiteX5" fmla="*/ 163029 w 219554"/>
                <a:gd name="connsiteY5" fmla="*/ 38480 h 94227"/>
                <a:gd name="connsiteX6" fmla="*/ 198879 w 219554"/>
                <a:gd name="connsiteY6" fmla="*/ 66997 h 94227"/>
                <a:gd name="connsiteX7" fmla="*/ 218879 w 219554"/>
                <a:gd name="connsiteY7" fmla="*/ 92107 h 94227"/>
                <a:gd name="connsiteX8" fmla="*/ 219323 w 219554"/>
                <a:gd name="connsiteY8" fmla="*/ 94107 h 94227"/>
                <a:gd name="connsiteX9" fmla="*/ 217619 w 219554"/>
                <a:gd name="connsiteY9" fmla="*/ 93218 h 94227"/>
                <a:gd name="connsiteX10" fmla="*/ 178066 w 219554"/>
                <a:gd name="connsiteY10" fmla="*/ 59590 h 94227"/>
                <a:gd name="connsiteX11" fmla="*/ 108810 w 219554"/>
                <a:gd name="connsiteY11" fmla="*/ 29147 h 94227"/>
                <a:gd name="connsiteX12" fmla="*/ 58071 w 219554"/>
                <a:gd name="connsiteY12" fmla="*/ 19962 h 94227"/>
                <a:gd name="connsiteX13" fmla="*/ 28888 w 219554"/>
                <a:gd name="connsiteY13" fmla="*/ 18777 h 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554" h="94227">
                  <a:moveTo>
                    <a:pt x="28813" y="18703"/>
                  </a:moveTo>
                  <a:cubicBezTo>
                    <a:pt x="21480" y="18703"/>
                    <a:pt x="15407" y="18703"/>
                    <a:pt x="9333" y="18703"/>
                  </a:cubicBezTo>
                  <a:cubicBezTo>
                    <a:pt x="4000" y="18703"/>
                    <a:pt x="0" y="15222"/>
                    <a:pt x="0" y="10555"/>
                  </a:cubicBezTo>
                  <a:cubicBezTo>
                    <a:pt x="0" y="4852"/>
                    <a:pt x="3704" y="852"/>
                    <a:pt x="9111" y="408"/>
                  </a:cubicBezTo>
                  <a:cubicBezTo>
                    <a:pt x="21332" y="-333"/>
                    <a:pt x="34517" y="-37"/>
                    <a:pt x="47109" y="1074"/>
                  </a:cubicBezTo>
                  <a:cubicBezTo>
                    <a:pt x="88514" y="4852"/>
                    <a:pt x="127475" y="16703"/>
                    <a:pt x="163029" y="38480"/>
                  </a:cubicBezTo>
                  <a:cubicBezTo>
                    <a:pt x="176140" y="46479"/>
                    <a:pt x="188139" y="56035"/>
                    <a:pt x="198879" y="66997"/>
                  </a:cubicBezTo>
                  <a:cubicBezTo>
                    <a:pt x="206361" y="74626"/>
                    <a:pt x="212953" y="83144"/>
                    <a:pt x="218879" y="92107"/>
                  </a:cubicBezTo>
                  <a:cubicBezTo>
                    <a:pt x="219397" y="92922"/>
                    <a:pt x="219841" y="93662"/>
                    <a:pt x="219323" y="94107"/>
                  </a:cubicBezTo>
                  <a:cubicBezTo>
                    <a:pt x="218656" y="94551"/>
                    <a:pt x="217990" y="93662"/>
                    <a:pt x="217619" y="93218"/>
                  </a:cubicBezTo>
                  <a:cubicBezTo>
                    <a:pt x="206361" y="79737"/>
                    <a:pt x="192732" y="69071"/>
                    <a:pt x="178066" y="59590"/>
                  </a:cubicBezTo>
                  <a:cubicBezTo>
                    <a:pt x="156585" y="45739"/>
                    <a:pt x="133475" y="35665"/>
                    <a:pt x="108810" y="29147"/>
                  </a:cubicBezTo>
                  <a:cubicBezTo>
                    <a:pt x="92144" y="24777"/>
                    <a:pt x="75256" y="21518"/>
                    <a:pt x="58071" y="19962"/>
                  </a:cubicBezTo>
                  <a:cubicBezTo>
                    <a:pt x="47850" y="18999"/>
                    <a:pt x="37776" y="18999"/>
                    <a:pt x="28888" y="18777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9B93779-8859-78B1-BC08-CA2CB3585A95}"/>
                </a:ext>
              </a:extLst>
            </p:cNvPr>
            <p:cNvSpPr/>
            <p:nvPr/>
          </p:nvSpPr>
          <p:spPr>
            <a:xfrm>
              <a:off x="1724132" y="4968405"/>
              <a:ext cx="122506" cy="68726"/>
            </a:xfrm>
            <a:custGeom>
              <a:avLst/>
              <a:gdLst>
                <a:gd name="connsiteX0" fmla="*/ 5 w 122506"/>
                <a:gd name="connsiteY0" fmla="*/ 45110 h 68726"/>
                <a:gd name="connsiteX1" fmla="*/ 15782 w 122506"/>
                <a:gd name="connsiteY1" fmla="*/ 19926 h 68726"/>
                <a:gd name="connsiteX2" fmla="*/ 56076 w 122506"/>
                <a:gd name="connsiteY2" fmla="*/ 3334 h 68726"/>
                <a:gd name="connsiteX3" fmla="*/ 100000 w 122506"/>
                <a:gd name="connsiteY3" fmla="*/ 297 h 68726"/>
                <a:gd name="connsiteX4" fmla="*/ 116740 w 122506"/>
                <a:gd name="connsiteY4" fmla="*/ 4519 h 68726"/>
                <a:gd name="connsiteX5" fmla="*/ 122073 w 122506"/>
                <a:gd name="connsiteY5" fmla="*/ 16296 h 68726"/>
                <a:gd name="connsiteX6" fmla="*/ 112222 w 122506"/>
                <a:gd name="connsiteY6" fmla="*/ 22740 h 68726"/>
                <a:gd name="connsiteX7" fmla="*/ 82890 w 122506"/>
                <a:gd name="connsiteY7" fmla="*/ 22740 h 68726"/>
                <a:gd name="connsiteX8" fmla="*/ 45040 w 122506"/>
                <a:gd name="connsiteY8" fmla="*/ 29184 h 68726"/>
                <a:gd name="connsiteX9" fmla="*/ 22448 w 122506"/>
                <a:gd name="connsiteY9" fmla="*/ 38295 h 68726"/>
                <a:gd name="connsiteX10" fmla="*/ 18448 w 122506"/>
                <a:gd name="connsiteY10" fmla="*/ 66812 h 68726"/>
                <a:gd name="connsiteX11" fmla="*/ 19263 w 122506"/>
                <a:gd name="connsiteY11" fmla="*/ 68516 h 68726"/>
                <a:gd name="connsiteX12" fmla="*/ 17485 w 122506"/>
                <a:gd name="connsiteY12" fmla="*/ 67997 h 68726"/>
                <a:gd name="connsiteX13" fmla="*/ 5 w 122506"/>
                <a:gd name="connsiteY13" fmla="*/ 45110 h 6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506" h="68726">
                  <a:moveTo>
                    <a:pt x="5" y="45110"/>
                  </a:moveTo>
                  <a:cubicBezTo>
                    <a:pt x="-217" y="33332"/>
                    <a:pt x="7338" y="25777"/>
                    <a:pt x="15782" y="19926"/>
                  </a:cubicBezTo>
                  <a:cubicBezTo>
                    <a:pt x="29189" y="10593"/>
                    <a:pt x="40299" y="7111"/>
                    <a:pt x="56076" y="3334"/>
                  </a:cubicBezTo>
                  <a:cubicBezTo>
                    <a:pt x="68742" y="297"/>
                    <a:pt x="86890" y="-518"/>
                    <a:pt x="100000" y="297"/>
                  </a:cubicBezTo>
                  <a:cubicBezTo>
                    <a:pt x="105555" y="889"/>
                    <a:pt x="111703" y="1408"/>
                    <a:pt x="116740" y="4519"/>
                  </a:cubicBezTo>
                  <a:cubicBezTo>
                    <a:pt x="121110" y="7111"/>
                    <a:pt x="123554" y="11259"/>
                    <a:pt x="122073" y="16296"/>
                  </a:cubicBezTo>
                  <a:cubicBezTo>
                    <a:pt x="120740" y="20888"/>
                    <a:pt x="116370" y="22444"/>
                    <a:pt x="112222" y="22740"/>
                  </a:cubicBezTo>
                  <a:cubicBezTo>
                    <a:pt x="102296" y="22814"/>
                    <a:pt x="92667" y="22148"/>
                    <a:pt x="82890" y="22740"/>
                  </a:cubicBezTo>
                  <a:cubicBezTo>
                    <a:pt x="69705" y="23555"/>
                    <a:pt x="57780" y="25555"/>
                    <a:pt x="45040" y="29184"/>
                  </a:cubicBezTo>
                  <a:cubicBezTo>
                    <a:pt x="37188" y="31406"/>
                    <a:pt x="29485" y="33925"/>
                    <a:pt x="22448" y="38295"/>
                  </a:cubicBezTo>
                  <a:cubicBezTo>
                    <a:pt x="10375" y="45702"/>
                    <a:pt x="8893" y="56294"/>
                    <a:pt x="18448" y="66812"/>
                  </a:cubicBezTo>
                  <a:cubicBezTo>
                    <a:pt x="18893" y="67331"/>
                    <a:pt x="19708" y="67923"/>
                    <a:pt x="19263" y="68516"/>
                  </a:cubicBezTo>
                  <a:cubicBezTo>
                    <a:pt x="18819" y="69108"/>
                    <a:pt x="18004" y="68294"/>
                    <a:pt x="17485" y="67997"/>
                  </a:cubicBezTo>
                  <a:cubicBezTo>
                    <a:pt x="10152" y="63775"/>
                    <a:pt x="671" y="57776"/>
                    <a:pt x="5" y="45110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E86BA7B-CFFB-8357-54B8-AFB12B211CC2}"/>
                </a:ext>
              </a:extLst>
            </p:cNvPr>
            <p:cNvSpPr/>
            <p:nvPr/>
          </p:nvSpPr>
          <p:spPr>
            <a:xfrm>
              <a:off x="1526263" y="4733397"/>
              <a:ext cx="420776" cy="206469"/>
            </a:xfrm>
            <a:custGeom>
              <a:avLst/>
              <a:gdLst>
                <a:gd name="connsiteX0" fmla="*/ 25142 w 420776"/>
                <a:gd name="connsiteY0" fmla="*/ 204343 h 206469"/>
                <a:gd name="connsiteX1" fmla="*/ 25142 w 420776"/>
                <a:gd name="connsiteY1" fmla="*/ 206417 h 206469"/>
                <a:gd name="connsiteX2" fmla="*/ 23438 w 420776"/>
                <a:gd name="connsiteY2" fmla="*/ 205306 h 206469"/>
                <a:gd name="connsiteX3" fmla="*/ 23290 w 420776"/>
                <a:gd name="connsiteY3" fmla="*/ 205158 h 206469"/>
                <a:gd name="connsiteX4" fmla="*/ 180 w 420776"/>
                <a:gd name="connsiteY4" fmla="*/ 139680 h 206469"/>
                <a:gd name="connsiteX5" fmla="*/ 420753 w 420776"/>
                <a:gd name="connsiteY5" fmla="*/ 110125 h 206469"/>
                <a:gd name="connsiteX6" fmla="*/ 420753 w 420776"/>
                <a:gd name="connsiteY6" fmla="*/ 110125 h 206469"/>
                <a:gd name="connsiteX7" fmla="*/ 420012 w 420776"/>
                <a:gd name="connsiteY7" fmla="*/ 112125 h 206469"/>
                <a:gd name="connsiteX8" fmla="*/ 419049 w 420776"/>
                <a:gd name="connsiteY8" fmla="*/ 110422 h 206469"/>
                <a:gd name="connsiteX9" fmla="*/ 419049 w 420776"/>
                <a:gd name="connsiteY9" fmla="*/ 110422 h 206469"/>
                <a:gd name="connsiteX10" fmla="*/ 286241 w 420776"/>
                <a:gd name="connsiteY10" fmla="*/ 39758 h 206469"/>
                <a:gd name="connsiteX11" fmla="*/ 58918 w 420776"/>
                <a:gd name="connsiteY11" fmla="*/ 99830 h 206469"/>
                <a:gd name="connsiteX12" fmla="*/ 25068 w 420776"/>
                <a:gd name="connsiteY12" fmla="*/ 204269 h 206469"/>
                <a:gd name="connsiteX13" fmla="*/ 25068 w 420776"/>
                <a:gd name="connsiteY13" fmla="*/ 204417 h 2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776" h="206469">
                  <a:moveTo>
                    <a:pt x="25142" y="204343"/>
                  </a:moveTo>
                  <a:cubicBezTo>
                    <a:pt x="25438" y="205158"/>
                    <a:pt x="25660" y="206121"/>
                    <a:pt x="25142" y="206417"/>
                  </a:cubicBezTo>
                  <a:cubicBezTo>
                    <a:pt x="24549" y="206713"/>
                    <a:pt x="23809" y="205676"/>
                    <a:pt x="23438" y="205306"/>
                  </a:cubicBezTo>
                  <a:lnTo>
                    <a:pt x="23290" y="205158"/>
                  </a:lnTo>
                  <a:cubicBezTo>
                    <a:pt x="9513" y="187381"/>
                    <a:pt x="847" y="161160"/>
                    <a:pt x="180" y="139680"/>
                  </a:cubicBezTo>
                  <a:cubicBezTo>
                    <a:pt x="-10116" y="-27794"/>
                    <a:pt x="424456" y="-53200"/>
                    <a:pt x="420753" y="110125"/>
                  </a:cubicBezTo>
                  <a:lnTo>
                    <a:pt x="420753" y="110125"/>
                  </a:lnTo>
                  <a:cubicBezTo>
                    <a:pt x="420753" y="111162"/>
                    <a:pt x="420753" y="112051"/>
                    <a:pt x="420012" y="112125"/>
                  </a:cubicBezTo>
                  <a:cubicBezTo>
                    <a:pt x="419271" y="112125"/>
                    <a:pt x="419197" y="110940"/>
                    <a:pt x="419049" y="110422"/>
                  </a:cubicBezTo>
                  <a:lnTo>
                    <a:pt x="419049" y="110422"/>
                  </a:lnTo>
                  <a:cubicBezTo>
                    <a:pt x="407272" y="53906"/>
                    <a:pt x="336386" y="42277"/>
                    <a:pt x="286241" y="39758"/>
                  </a:cubicBezTo>
                  <a:cubicBezTo>
                    <a:pt x="207948" y="38351"/>
                    <a:pt x="123063" y="52350"/>
                    <a:pt x="58918" y="99830"/>
                  </a:cubicBezTo>
                  <a:cubicBezTo>
                    <a:pt x="26623" y="123903"/>
                    <a:pt x="11883" y="166197"/>
                    <a:pt x="25068" y="204269"/>
                  </a:cubicBezTo>
                  <a:lnTo>
                    <a:pt x="25068" y="204417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D70464E-0CF3-FB3F-CF8A-2E2F26AED3F5}"/>
                </a:ext>
              </a:extLst>
            </p:cNvPr>
            <p:cNvSpPr/>
            <p:nvPr/>
          </p:nvSpPr>
          <p:spPr>
            <a:xfrm>
              <a:off x="1575966" y="4818824"/>
              <a:ext cx="363870" cy="210940"/>
            </a:xfrm>
            <a:custGeom>
              <a:avLst/>
              <a:gdLst>
                <a:gd name="connsiteX0" fmla="*/ 82915 w 363870"/>
                <a:gd name="connsiteY0" fmla="*/ 208986 h 210940"/>
                <a:gd name="connsiteX1" fmla="*/ 84248 w 363870"/>
                <a:gd name="connsiteY1" fmla="*/ 210541 h 210940"/>
                <a:gd name="connsiteX2" fmla="*/ 82248 w 363870"/>
                <a:gd name="connsiteY2" fmla="*/ 210838 h 210940"/>
                <a:gd name="connsiteX3" fmla="*/ 82026 w 363870"/>
                <a:gd name="connsiteY3" fmla="*/ 210838 h 210940"/>
                <a:gd name="connsiteX4" fmla="*/ 8992 w 363870"/>
                <a:gd name="connsiteY4" fmla="*/ 88029 h 210940"/>
                <a:gd name="connsiteX5" fmla="*/ 254388 w 363870"/>
                <a:gd name="connsiteY5" fmla="*/ 255 h 210940"/>
                <a:gd name="connsiteX6" fmla="*/ 363716 w 363870"/>
                <a:gd name="connsiteY6" fmla="*/ 62771 h 210940"/>
                <a:gd name="connsiteX7" fmla="*/ 362827 w 363870"/>
                <a:gd name="connsiteY7" fmla="*/ 78548 h 210940"/>
                <a:gd name="connsiteX8" fmla="*/ 362827 w 363870"/>
                <a:gd name="connsiteY8" fmla="*/ 78548 h 210940"/>
                <a:gd name="connsiteX9" fmla="*/ 361938 w 363870"/>
                <a:gd name="connsiteY9" fmla="*/ 80473 h 210940"/>
                <a:gd name="connsiteX10" fmla="*/ 360901 w 363870"/>
                <a:gd name="connsiteY10" fmla="*/ 78770 h 210940"/>
                <a:gd name="connsiteX11" fmla="*/ 360901 w 363870"/>
                <a:gd name="connsiteY11" fmla="*/ 78770 h 210940"/>
                <a:gd name="connsiteX12" fmla="*/ 37806 w 363870"/>
                <a:gd name="connsiteY12" fmla="*/ 144989 h 210940"/>
                <a:gd name="connsiteX13" fmla="*/ 82692 w 363870"/>
                <a:gd name="connsiteY13" fmla="*/ 208912 h 210940"/>
                <a:gd name="connsiteX14" fmla="*/ 82915 w 363870"/>
                <a:gd name="connsiteY14" fmla="*/ 208912 h 2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870" h="210940">
                  <a:moveTo>
                    <a:pt x="82915" y="208986"/>
                  </a:moveTo>
                  <a:cubicBezTo>
                    <a:pt x="83655" y="209430"/>
                    <a:pt x="84470" y="210023"/>
                    <a:pt x="84248" y="210541"/>
                  </a:cubicBezTo>
                  <a:cubicBezTo>
                    <a:pt x="84026" y="211134"/>
                    <a:pt x="82766" y="210912"/>
                    <a:pt x="82248" y="210838"/>
                  </a:cubicBezTo>
                  <a:lnTo>
                    <a:pt x="82026" y="210838"/>
                  </a:lnTo>
                  <a:cubicBezTo>
                    <a:pt x="29065" y="203060"/>
                    <a:pt x="-20932" y="139804"/>
                    <a:pt x="8992" y="88029"/>
                  </a:cubicBezTo>
                  <a:cubicBezTo>
                    <a:pt x="53064" y="17365"/>
                    <a:pt x="176910" y="-2560"/>
                    <a:pt x="254388" y="255"/>
                  </a:cubicBezTo>
                  <a:cubicBezTo>
                    <a:pt x="295275" y="2922"/>
                    <a:pt x="358827" y="12477"/>
                    <a:pt x="363716" y="62771"/>
                  </a:cubicBezTo>
                  <a:cubicBezTo>
                    <a:pt x="364086" y="63882"/>
                    <a:pt x="363790" y="74177"/>
                    <a:pt x="362827" y="78548"/>
                  </a:cubicBezTo>
                  <a:lnTo>
                    <a:pt x="362827" y="78548"/>
                  </a:lnTo>
                  <a:cubicBezTo>
                    <a:pt x="362605" y="79511"/>
                    <a:pt x="362531" y="80399"/>
                    <a:pt x="361938" y="80473"/>
                  </a:cubicBezTo>
                  <a:cubicBezTo>
                    <a:pt x="361272" y="80473"/>
                    <a:pt x="361050" y="79288"/>
                    <a:pt x="360901" y="78770"/>
                  </a:cubicBezTo>
                  <a:lnTo>
                    <a:pt x="360901" y="78770"/>
                  </a:lnTo>
                  <a:cubicBezTo>
                    <a:pt x="331199" y="-7671"/>
                    <a:pt x="37287" y="52993"/>
                    <a:pt x="37806" y="144989"/>
                  </a:cubicBezTo>
                  <a:cubicBezTo>
                    <a:pt x="37806" y="175136"/>
                    <a:pt x="59582" y="194987"/>
                    <a:pt x="82692" y="208912"/>
                  </a:cubicBezTo>
                  <a:lnTo>
                    <a:pt x="82915" y="208912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8AB0C3E-8D91-E464-765F-4641032B2E85}"/>
                </a:ext>
              </a:extLst>
            </p:cNvPr>
            <p:cNvSpPr/>
            <p:nvPr/>
          </p:nvSpPr>
          <p:spPr>
            <a:xfrm>
              <a:off x="1660845" y="4903928"/>
              <a:ext cx="214511" cy="126505"/>
            </a:xfrm>
            <a:custGeom>
              <a:avLst/>
              <a:gdLst>
                <a:gd name="connsiteX0" fmla="*/ 212100 w 214511"/>
                <a:gd name="connsiteY0" fmla="*/ 13147 h 126505"/>
                <a:gd name="connsiteX1" fmla="*/ 184694 w 214511"/>
                <a:gd name="connsiteY1" fmla="*/ 1443 h 126505"/>
                <a:gd name="connsiteX2" fmla="*/ 153732 w 214511"/>
                <a:gd name="connsiteY2" fmla="*/ 110 h 126505"/>
                <a:gd name="connsiteX3" fmla="*/ 152028 w 214511"/>
                <a:gd name="connsiteY3" fmla="*/ 110 h 126505"/>
                <a:gd name="connsiteX4" fmla="*/ 5591 w 214511"/>
                <a:gd name="connsiteY4" fmla="*/ 63515 h 126505"/>
                <a:gd name="connsiteX5" fmla="*/ 3073 w 214511"/>
                <a:gd name="connsiteY5" fmla="*/ 68626 h 126505"/>
                <a:gd name="connsiteX6" fmla="*/ 2776 w 214511"/>
                <a:gd name="connsiteY6" fmla="*/ 69218 h 126505"/>
                <a:gd name="connsiteX7" fmla="*/ 2036 w 214511"/>
                <a:gd name="connsiteY7" fmla="*/ 71292 h 126505"/>
                <a:gd name="connsiteX8" fmla="*/ 554 w 214511"/>
                <a:gd name="connsiteY8" fmla="*/ 89662 h 126505"/>
                <a:gd name="connsiteX9" fmla="*/ 32775 w 214511"/>
                <a:gd name="connsiteY9" fmla="*/ 125956 h 126505"/>
                <a:gd name="connsiteX10" fmla="*/ 34479 w 214511"/>
                <a:gd name="connsiteY10" fmla="*/ 126252 h 126505"/>
                <a:gd name="connsiteX11" fmla="*/ 33960 w 214511"/>
                <a:gd name="connsiteY11" fmla="*/ 124253 h 126505"/>
                <a:gd name="connsiteX12" fmla="*/ 28183 w 214511"/>
                <a:gd name="connsiteY12" fmla="*/ 117068 h 126505"/>
                <a:gd name="connsiteX13" fmla="*/ 21368 w 214511"/>
                <a:gd name="connsiteY13" fmla="*/ 96476 h 126505"/>
                <a:gd name="connsiteX14" fmla="*/ 21516 w 214511"/>
                <a:gd name="connsiteY14" fmla="*/ 95069 h 126505"/>
                <a:gd name="connsiteX15" fmla="*/ 180694 w 214511"/>
                <a:gd name="connsiteY15" fmla="*/ 37368 h 126505"/>
                <a:gd name="connsiteX16" fmla="*/ 214396 w 214511"/>
                <a:gd name="connsiteY16" fmla="*/ 23517 h 126505"/>
                <a:gd name="connsiteX17" fmla="*/ 211952 w 214511"/>
                <a:gd name="connsiteY17" fmla="*/ 12924 h 12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511" h="126505">
                  <a:moveTo>
                    <a:pt x="212100" y="13147"/>
                  </a:moveTo>
                  <a:cubicBezTo>
                    <a:pt x="205285" y="3740"/>
                    <a:pt x="194767" y="3073"/>
                    <a:pt x="184694" y="1443"/>
                  </a:cubicBezTo>
                  <a:cubicBezTo>
                    <a:pt x="175064" y="332"/>
                    <a:pt x="163287" y="-260"/>
                    <a:pt x="153732" y="110"/>
                  </a:cubicBezTo>
                  <a:cubicBezTo>
                    <a:pt x="153140" y="110"/>
                    <a:pt x="152621" y="110"/>
                    <a:pt x="152028" y="110"/>
                  </a:cubicBezTo>
                  <a:cubicBezTo>
                    <a:pt x="53885" y="3369"/>
                    <a:pt x="17516" y="41738"/>
                    <a:pt x="5591" y="63515"/>
                  </a:cubicBezTo>
                  <a:cubicBezTo>
                    <a:pt x="4702" y="65070"/>
                    <a:pt x="3813" y="66774"/>
                    <a:pt x="3073" y="68626"/>
                  </a:cubicBezTo>
                  <a:cubicBezTo>
                    <a:pt x="2999" y="68848"/>
                    <a:pt x="2850" y="69070"/>
                    <a:pt x="2776" y="69218"/>
                  </a:cubicBezTo>
                  <a:cubicBezTo>
                    <a:pt x="2480" y="69885"/>
                    <a:pt x="2258" y="70625"/>
                    <a:pt x="2036" y="71292"/>
                  </a:cubicBezTo>
                  <a:cubicBezTo>
                    <a:pt x="36" y="77366"/>
                    <a:pt x="-557" y="83810"/>
                    <a:pt x="554" y="89662"/>
                  </a:cubicBezTo>
                  <a:cubicBezTo>
                    <a:pt x="3961" y="107587"/>
                    <a:pt x="18331" y="117142"/>
                    <a:pt x="32775" y="125956"/>
                  </a:cubicBezTo>
                  <a:cubicBezTo>
                    <a:pt x="33219" y="126252"/>
                    <a:pt x="34108" y="126845"/>
                    <a:pt x="34479" y="126252"/>
                  </a:cubicBezTo>
                  <a:cubicBezTo>
                    <a:pt x="34997" y="125660"/>
                    <a:pt x="34404" y="124771"/>
                    <a:pt x="33960" y="124253"/>
                  </a:cubicBezTo>
                  <a:cubicBezTo>
                    <a:pt x="32108" y="121808"/>
                    <a:pt x="29886" y="119586"/>
                    <a:pt x="28183" y="117068"/>
                  </a:cubicBezTo>
                  <a:cubicBezTo>
                    <a:pt x="23294" y="110179"/>
                    <a:pt x="20850" y="103216"/>
                    <a:pt x="21368" y="96476"/>
                  </a:cubicBezTo>
                  <a:cubicBezTo>
                    <a:pt x="21368" y="96476"/>
                    <a:pt x="21368" y="95809"/>
                    <a:pt x="21516" y="95069"/>
                  </a:cubicBezTo>
                  <a:cubicBezTo>
                    <a:pt x="21664" y="84773"/>
                    <a:pt x="53218" y="31072"/>
                    <a:pt x="180694" y="37368"/>
                  </a:cubicBezTo>
                  <a:cubicBezTo>
                    <a:pt x="196026" y="38331"/>
                    <a:pt x="210544" y="38701"/>
                    <a:pt x="214396" y="23517"/>
                  </a:cubicBezTo>
                  <a:cubicBezTo>
                    <a:pt x="214766" y="19146"/>
                    <a:pt x="214322" y="16184"/>
                    <a:pt x="211952" y="12924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907" y="1122363"/>
            <a:ext cx="9290641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907" y="3602038"/>
            <a:ext cx="9290642" cy="1655762"/>
          </a:xfrm>
          <a:ln>
            <a:noFill/>
          </a:ln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2059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udendørs, træ, sving, person&#10;&#10;Automatisk genereret beskrivelse">
            <a:extLst>
              <a:ext uri="{FF2B5EF4-FFF2-40B4-BE49-F238E27FC236}">
                <a16:creationId xmlns:a16="http://schemas.microsoft.com/office/drawing/2014/main" id="{50EC7FE5-7A10-8104-DE76-1F2E9975C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21079" b="23826"/>
          <a:stretch/>
        </p:blipFill>
        <p:spPr>
          <a:xfrm>
            <a:off x="4304995" y="1"/>
            <a:ext cx="8354092" cy="7024254"/>
          </a:xfrm>
          <a:prstGeom prst="rect">
            <a:avLst/>
          </a:prstGeom>
        </p:spPr>
      </p:pic>
      <p:sp>
        <p:nvSpPr>
          <p:cNvPr id="44" name="Rectangle 3">
            <a:extLst>
              <a:ext uri="{FF2B5EF4-FFF2-40B4-BE49-F238E27FC236}">
                <a16:creationId xmlns:a16="http://schemas.microsoft.com/office/drawing/2014/main" id="{F4730B5A-89C8-E6B1-7ED9-8ADFB1E91358}"/>
              </a:ext>
            </a:extLst>
          </p:cNvPr>
          <p:cNvSpPr/>
          <p:nvPr userDrawn="1"/>
        </p:nvSpPr>
        <p:spPr>
          <a:xfrm>
            <a:off x="-1" y="0"/>
            <a:ext cx="1219381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B938F2B-767D-94E9-C1A3-A8C736DF3D74}"/>
              </a:ext>
            </a:extLst>
          </p:cNvPr>
          <p:cNvGrpSpPr/>
          <p:nvPr userDrawn="1"/>
        </p:nvGrpSpPr>
        <p:grpSpPr>
          <a:xfrm>
            <a:off x="465271" y="5938598"/>
            <a:ext cx="2398566" cy="670359"/>
            <a:chOff x="1526263" y="4628236"/>
            <a:chExt cx="2260813" cy="631859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422236A-53D0-92E0-538B-E83B145764A4}"/>
                </a:ext>
              </a:extLst>
            </p:cNvPr>
            <p:cNvSpPr/>
            <p:nvPr/>
          </p:nvSpPr>
          <p:spPr>
            <a:xfrm>
              <a:off x="3185327" y="5039736"/>
              <a:ext cx="187917" cy="220359"/>
            </a:xfrm>
            <a:custGeom>
              <a:avLst/>
              <a:gdLst>
                <a:gd name="connsiteX0" fmla="*/ 172733 w 187917"/>
                <a:gd name="connsiteY0" fmla="*/ 168659 h 220359"/>
                <a:gd name="connsiteX1" fmla="*/ 187917 w 187917"/>
                <a:gd name="connsiteY1" fmla="*/ 184806 h 220359"/>
                <a:gd name="connsiteX2" fmla="*/ 107328 w 187917"/>
                <a:gd name="connsiteY2" fmla="*/ 220360 h 220359"/>
                <a:gd name="connsiteX3" fmla="*/ 0 w 187917"/>
                <a:gd name="connsiteY3" fmla="*/ 109402 h 220359"/>
                <a:gd name="connsiteX4" fmla="*/ 107328 w 187917"/>
                <a:gd name="connsiteY4" fmla="*/ 0 h 220359"/>
                <a:gd name="connsiteX5" fmla="*/ 186954 w 187917"/>
                <a:gd name="connsiteY5" fmla="*/ 34369 h 220359"/>
                <a:gd name="connsiteX6" fmla="*/ 171770 w 187917"/>
                <a:gd name="connsiteY6" fmla="*/ 50442 h 220359"/>
                <a:gd name="connsiteX7" fmla="*/ 107328 w 187917"/>
                <a:gd name="connsiteY7" fmla="*/ 22147 h 220359"/>
                <a:gd name="connsiteX8" fmla="*/ 23999 w 187917"/>
                <a:gd name="connsiteY8" fmla="*/ 109402 h 220359"/>
                <a:gd name="connsiteX9" fmla="*/ 107328 w 187917"/>
                <a:gd name="connsiteY9" fmla="*/ 198139 h 220359"/>
                <a:gd name="connsiteX10" fmla="*/ 172658 w 187917"/>
                <a:gd name="connsiteY10" fmla="*/ 168659 h 22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17" h="220359">
                  <a:moveTo>
                    <a:pt x="172733" y="168659"/>
                  </a:moveTo>
                  <a:lnTo>
                    <a:pt x="187917" y="184806"/>
                  </a:lnTo>
                  <a:cubicBezTo>
                    <a:pt x="169399" y="206064"/>
                    <a:pt x="141104" y="220360"/>
                    <a:pt x="107328" y="220360"/>
                  </a:cubicBezTo>
                  <a:cubicBezTo>
                    <a:pt x="45331" y="220360"/>
                    <a:pt x="0" y="174140"/>
                    <a:pt x="0" y="109402"/>
                  </a:cubicBezTo>
                  <a:cubicBezTo>
                    <a:pt x="0" y="48294"/>
                    <a:pt x="45257" y="0"/>
                    <a:pt x="107328" y="0"/>
                  </a:cubicBezTo>
                  <a:cubicBezTo>
                    <a:pt x="142586" y="0"/>
                    <a:pt x="169918" y="15777"/>
                    <a:pt x="186954" y="34369"/>
                  </a:cubicBezTo>
                  <a:lnTo>
                    <a:pt x="171770" y="50442"/>
                  </a:lnTo>
                  <a:cubicBezTo>
                    <a:pt x="157770" y="35258"/>
                    <a:pt x="134364" y="22147"/>
                    <a:pt x="107328" y="22147"/>
                  </a:cubicBezTo>
                  <a:cubicBezTo>
                    <a:pt x="62960" y="22147"/>
                    <a:pt x="23999" y="56220"/>
                    <a:pt x="23999" y="109402"/>
                  </a:cubicBezTo>
                  <a:cubicBezTo>
                    <a:pt x="23999" y="162585"/>
                    <a:pt x="62886" y="198139"/>
                    <a:pt x="107328" y="198139"/>
                  </a:cubicBezTo>
                  <a:cubicBezTo>
                    <a:pt x="135623" y="198139"/>
                    <a:pt x="159918" y="182362"/>
                    <a:pt x="172658" y="168659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93CF95-3EE7-40D0-62F5-C6C90A63488E}"/>
                </a:ext>
              </a:extLst>
            </p:cNvPr>
            <p:cNvSpPr/>
            <p:nvPr/>
          </p:nvSpPr>
          <p:spPr>
            <a:xfrm>
              <a:off x="3385688" y="5112621"/>
              <a:ext cx="133993" cy="147400"/>
            </a:xfrm>
            <a:custGeom>
              <a:avLst/>
              <a:gdLst>
                <a:gd name="connsiteX0" fmla="*/ 112439 w 133993"/>
                <a:gd name="connsiteY0" fmla="*/ 3629 h 147400"/>
                <a:gd name="connsiteX1" fmla="*/ 133994 w 133993"/>
                <a:gd name="connsiteY1" fmla="*/ 3629 h 147400"/>
                <a:gd name="connsiteX2" fmla="*/ 133994 w 133993"/>
                <a:gd name="connsiteY2" fmla="*/ 143771 h 147400"/>
                <a:gd name="connsiteX3" fmla="*/ 112439 w 133993"/>
                <a:gd name="connsiteY3" fmla="*/ 143771 h 147400"/>
                <a:gd name="connsiteX4" fmla="*/ 112439 w 133993"/>
                <a:gd name="connsiteY4" fmla="*/ 135549 h 147400"/>
                <a:gd name="connsiteX5" fmla="*/ 73256 w 133993"/>
                <a:gd name="connsiteY5" fmla="*/ 147400 h 147400"/>
                <a:gd name="connsiteX6" fmla="*/ 0 w 133993"/>
                <a:gd name="connsiteY6" fmla="*/ 73552 h 147400"/>
                <a:gd name="connsiteX7" fmla="*/ 73256 w 133993"/>
                <a:gd name="connsiteY7" fmla="*/ 0 h 147400"/>
                <a:gd name="connsiteX8" fmla="*/ 112439 w 133993"/>
                <a:gd name="connsiteY8" fmla="*/ 11851 h 147400"/>
                <a:gd name="connsiteX9" fmla="*/ 112439 w 133993"/>
                <a:gd name="connsiteY9" fmla="*/ 3629 h 147400"/>
                <a:gd name="connsiteX10" fmla="*/ 112439 w 133993"/>
                <a:gd name="connsiteY10" fmla="*/ 109995 h 147400"/>
                <a:gd name="connsiteX11" fmla="*/ 112439 w 133993"/>
                <a:gd name="connsiteY11" fmla="*/ 37332 h 147400"/>
                <a:gd name="connsiteX12" fmla="*/ 73256 w 133993"/>
                <a:gd name="connsiteY12" fmla="*/ 20888 h 147400"/>
                <a:gd name="connsiteX13" fmla="*/ 23110 w 133993"/>
                <a:gd name="connsiteY13" fmla="*/ 73478 h 147400"/>
                <a:gd name="connsiteX14" fmla="*/ 73256 w 133993"/>
                <a:gd name="connsiteY14" fmla="*/ 126364 h 147400"/>
                <a:gd name="connsiteX15" fmla="*/ 112439 w 133993"/>
                <a:gd name="connsiteY15" fmla="*/ 109921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993" h="147400">
                  <a:moveTo>
                    <a:pt x="112439" y="3629"/>
                  </a:moveTo>
                  <a:lnTo>
                    <a:pt x="133994" y="3629"/>
                  </a:lnTo>
                  <a:lnTo>
                    <a:pt x="133994" y="143771"/>
                  </a:lnTo>
                  <a:lnTo>
                    <a:pt x="112439" y="143771"/>
                  </a:lnTo>
                  <a:lnTo>
                    <a:pt x="112439" y="135549"/>
                  </a:lnTo>
                  <a:cubicBezTo>
                    <a:pt x="101180" y="143475"/>
                    <a:pt x="87477" y="147400"/>
                    <a:pt x="73256" y="147400"/>
                  </a:cubicBezTo>
                  <a:cubicBezTo>
                    <a:pt x="32517" y="147400"/>
                    <a:pt x="0" y="115772"/>
                    <a:pt x="0" y="73552"/>
                  </a:cubicBezTo>
                  <a:cubicBezTo>
                    <a:pt x="0" y="31332"/>
                    <a:pt x="32517" y="0"/>
                    <a:pt x="73256" y="0"/>
                  </a:cubicBezTo>
                  <a:cubicBezTo>
                    <a:pt x="87551" y="0"/>
                    <a:pt x="101255" y="3926"/>
                    <a:pt x="112439" y="11851"/>
                  </a:cubicBezTo>
                  <a:lnTo>
                    <a:pt x="112439" y="3629"/>
                  </a:lnTo>
                  <a:close/>
                  <a:moveTo>
                    <a:pt x="112439" y="109995"/>
                  </a:moveTo>
                  <a:lnTo>
                    <a:pt x="112439" y="37332"/>
                  </a:lnTo>
                  <a:cubicBezTo>
                    <a:pt x="102736" y="27628"/>
                    <a:pt x="89922" y="20888"/>
                    <a:pt x="73256" y="20888"/>
                  </a:cubicBezTo>
                  <a:cubicBezTo>
                    <a:pt x="47701" y="20888"/>
                    <a:pt x="23110" y="40072"/>
                    <a:pt x="23110" y="73478"/>
                  </a:cubicBezTo>
                  <a:cubicBezTo>
                    <a:pt x="23110" y="106884"/>
                    <a:pt x="47701" y="126364"/>
                    <a:pt x="73256" y="126364"/>
                  </a:cubicBezTo>
                  <a:cubicBezTo>
                    <a:pt x="89996" y="126364"/>
                    <a:pt x="102736" y="119698"/>
                    <a:pt x="112439" y="109921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7D1CF0C-58B3-0111-698B-6F923804A83C}"/>
                </a:ext>
              </a:extLst>
            </p:cNvPr>
            <p:cNvSpPr/>
            <p:nvPr/>
          </p:nvSpPr>
          <p:spPr>
            <a:xfrm>
              <a:off x="3555309" y="5116251"/>
              <a:ext cx="70515" cy="140141"/>
            </a:xfrm>
            <a:custGeom>
              <a:avLst/>
              <a:gdLst>
                <a:gd name="connsiteX0" fmla="*/ 70441 w 70515"/>
                <a:gd name="connsiteY0" fmla="*/ 0 h 140141"/>
                <a:gd name="connsiteX1" fmla="*/ 70441 w 70515"/>
                <a:gd name="connsiteY1" fmla="*/ 21258 h 140141"/>
                <a:gd name="connsiteX2" fmla="*/ 48887 w 70515"/>
                <a:gd name="connsiteY2" fmla="*/ 21258 h 140141"/>
                <a:gd name="connsiteX3" fmla="*/ 21555 w 70515"/>
                <a:gd name="connsiteY3" fmla="*/ 52294 h 140141"/>
                <a:gd name="connsiteX4" fmla="*/ 21555 w 70515"/>
                <a:gd name="connsiteY4" fmla="*/ 140142 h 140141"/>
                <a:gd name="connsiteX5" fmla="*/ 0 w 70515"/>
                <a:gd name="connsiteY5" fmla="*/ 140142 h 140141"/>
                <a:gd name="connsiteX6" fmla="*/ 0 w 70515"/>
                <a:gd name="connsiteY6" fmla="*/ 0 h 140141"/>
                <a:gd name="connsiteX7" fmla="*/ 21258 w 70515"/>
                <a:gd name="connsiteY7" fmla="*/ 0 h 140141"/>
                <a:gd name="connsiteX8" fmla="*/ 21258 w 70515"/>
                <a:gd name="connsiteY8" fmla="*/ 17036 h 140141"/>
                <a:gd name="connsiteX9" fmla="*/ 50442 w 70515"/>
                <a:gd name="connsiteY9" fmla="*/ 0 h 140141"/>
                <a:gd name="connsiteX10" fmla="*/ 70515 w 70515"/>
                <a:gd name="connsiteY10" fmla="*/ 0 h 1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5" h="140141">
                  <a:moveTo>
                    <a:pt x="70441" y="0"/>
                  </a:moveTo>
                  <a:lnTo>
                    <a:pt x="70441" y="21258"/>
                  </a:lnTo>
                  <a:lnTo>
                    <a:pt x="48887" y="21258"/>
                  </a:lnTo>
                  <a:cubicBezTo>
                    <a:pt x="33406" y="21258"/>
                    <a:pt x="21555" y="32813"/>
                    <a:pt x="21555" y="52294"/>
                  </a:cubicBezTo>
                  <a:lnTo>
                    <a:pt x="21555" y="140142"/>
                  </a:lnTo>
                  <a:lnTo>
                    <a:pt x="0" y="140142"/>
                  </a:lnTo>
                  <a:lnTo>
                    <a:pt x="0" y="0"/>
                  </a:lnTo>
                  <a:lnTo>
                    <a:pt x="21258" y="0"/>
                  </a:lnTo>
                  <a:lnTo>
                    <a:pt x="21258" y="17036"/>
                  </a:lnTo>
                  <a:cubicBezTo>
                    <a:pt x="24295" y="9407"/>
                    <a:pt x="34295" y="0"/>
                    <a:pt x="50442" y="0"/>
                  </a:cubicBezTo>
                  <a:lnTo>
                    <a:pt x="70515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8F97B66-687B-A377-78FD-489BCAB206ED}"/>
                </a:ext>
              </a:extLst>
            </p:cNvPr>
            <p:cNvSpPr/>
            <p:nvPr/>
          </p:nvSpPr>
          <p:spPr>
            <a:xfrm>
              <a:off x="3637453" y="5112695"/>
              <a:ext cx="141030" cy="147400"/>
            </a:xfrm>
            <a:custGeom>
              <a:avLst/>
              <a:gdLst>
                <a:gd name="connsiteX0" fmla="*/ 140438 w 141030"/>
                <a:gd name="connsiteY0" fmla="*/ 81404 h 147400"/>
                <a:gd name="connsiteX1" fmla="*/ 23703 w 141030"/>
                <a:gd name="connsiteY1" fmla="*/ 81404 h 147400"/>
                <a:gd name="connsiteX2" fmla="*/ 71404 w 141030"/>
                <a:gd name="connsiteY2" fmla="*/ 126735 h 147400"/>
                <a:gd name="connsiteX3" fmla="*/ 116069 w 141030"/>
                <a:gd name="connsiteY3" fmla="*/ 104588 h 147400"/>
                <a:gd name="connsiteX4" fmla="*/ 132809 w 141030"/>
                <a:gd name="connsiteY4" fmla="*/ 117031 h 147400"/>
                <a:gd name="connsiteX5" fmla="*/ 71404 w 141030"/>
                <a:gd name="connsiteY5" fmla="*/ 147400 h 147400"/>
                <a:gd name="connsiteX6" fmla="*/ 0 w 141030"/>
                <a:gd name="connsiteY6" fmla="*/ 73256 h 147400"/>
                <a:gd name="connsiteX7" fmla="*/ 71108 w 141030"/>
                <a:gd name="connsiteY7" fmla="*/ 0 h 147400"/>
                <a:gd name="connsiteX8" fmla="*/ 141030 w 141030"/>
                <a:gd name="connsiteY8" fmla="*/ 69330 h 147400"/>
                <a:gd name="connsiteX9" fmla="*/ 140438 w 141030"/>
                <a:gd name="connsiteY9" fmla="*/ 81478 h 147400"/>
                <a:gd name="connsiteX10" fmla="*/ 117920 w 141030"/>
                <a:gd name="connsiteY10" fmla="*/ 61108 h 147400"/>
                <a:gd name="connsiteX11" fmla="*/ 71108 w 141030"/>
                <a:gd name="connsiteY11" fmla="*/ 20369 h 147400"/>
                <a:gd name="connsiteX12" fmla="*/ 24295 w 141030"/>
                <a:gd name="connsiteY12" fmla="*/ 61108 h 147400"/>
                <a:gd name="connsiteX13" fmla="*/ 117920 w 141030"/>
                <a:gd name="connsiteY13" fmla="*/ 61108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030" h="147400">
                  <a:moveTo>
                    <a:pt x="140438" y="81404"/>
                  </a:moveTo>
                  <a:lnTo>
                    <a:pt x="23703" y="81404"/>
                  </a:lnTo>
                  <a:cubicBezTo>
                    <a:pt x="26443" y="105995"/>
                    <a:pt x="44368" y="126735"/>
                    <a:pt x="71404" y="126735"/>
                  </a:cubicBezTo>
                  <a:cubicBezTo>
                    <a:pt x="95107" y="126735"/>
                    <a:pt x="109995" y="113995"/>
                    <a:pt x="116069" y="104588"/>
                  </a:cubicBezTo>
                  <a:lnTo>
                    <a:pt x="132809" y="117031"/>
                  </a:lnTo>
                  <a:cubicBezTo>
                    <a:pt x="119106" y="136216"/>
                    <a:pt x="97551" y="147400"/>
                    <a:pt x="71404" y="147400"/>
                  </a:cubicBezTo>
                  <a:cubicBezTo>
                    <a:pt x="32517" y="147400"/>
                    <a:pt x="0" y="116365"/>
                    <a:pt x="0" y="73256"/>
                  </a:cubicBezTo>
                  <a:cubicBezTo>
                    <a:pt x="0" y="33110"/>
                    <a:pt x="30073" y="0"/>
                    <a:pt x="71108" y="0"/>
                  </a:cubicBezTo>
                  <a:cubicBezTo>
                    <a:pt x="109402" y="0"/>
                    <a:pt x="141030" y="28295"/>
                    <a:pt x="141030" y="69330"/>
                  </a:cubicBezTo>
                  <a:cubicBezTo>
                    <a:pt x="141030" y="73626"/>
                    <a:pt x="140734" y="79404"/>
                    <a:pt x="140438" y="81478"/>
                  </a:cubicBezTo>
                  <a:moveTo>
                    <a:pt x="117920" y="61108"/>
                  </a:moveTo>
                  <a:cubicBezTo>
                    <a:pt x="116735" y="38887"/>
                    <a:pt x="96662" y="20369"/>
                    <a:pt x="71108" y="20369"/>
                  </a:cubicBezTo>
                  <a:cubicBezTo>
                    <a:pt x="45554" y="20369"/>
                    <a:pt x="27628" y="39554"/>
                    <a:pt x="24295" y="61108"/>
                  </a:cubicBezTo>
                  <a:lnTo>
                    <a:pt x="117920" y="61108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E2BE6-7867-2CD8-21C8-90FDD7F3229A}"/>
                </a:ext>
              </a:extLst>
            </p:cNvPr>
            <p:cNvSpPr/>
            <p:nvPr/>
          </p:nvSpPr>
          <p:spPr>
            <a:xfrm>
              <a:off x="2049677" y="4689382"/>
              <a:ext cx="176658" cy="307689"/>
            </a:xfrm>
            <a:custGeom>
              <a:avLst/>
              <a:gdLst>
                <a:gd name="connsiteX0" fmla="*/ 0 w 176658"/>
                <a:gd name="connsiteY0" fmla="*/ 307689 h 307689"/>
                <a:gd name="connsiteX1" fmla="*/ 0 w 176658"/>
                <a:gd name="connsiteY1" fmla="*/ 0 h 307689"/>
                <a:gd name="connsiteX2" fmla="*/ 176658 w 176658"/>
                <a:gd name="connsiteY2" fmla="*/ 0 h 307689"/>
                <a:gd name="connsiteX3" fmla="*/ 176658 w 176658"/>
                <a:gd name="connsiteY3" fmla="*/ 54960 h 307689"/>
                <a:gd name="connsiteX4" fmla="*/ 57997 w 176658"/>
                <a:gd name="connsiteY4" fmla="*/ 54960 h 307689"/>
                <a:gd name="connsiteX5" fmla="*/ 57997 w 176658"/>
                <a:gd name="connsiteY5" fmla="*/ 130957 h 307689"/>
                <a:gd name="connsiteX6" fmla="*/ 170510 w 176658"/>
                <a:gd name="connsiteY6" fmla="*/ 130957 h 307689"/>
                <a:gd name="connsiteX7" fmla="*/ 170510 w 176658"/>
                <a:gd name="connsiteY7" fmla="*/ 184584 h 307689"/>
                <a:gd name="connsiteX8" fmla="*/ 57997 w 176658"/>
                <a:gd name="connsiteY8" fmla="*/ 184584 h 307689"/>
                <a:gd name="connsiteX9" fmla="*/ 57997 w 176658"/>
                <a:gd name="connsiteY9" fmla="*/ 307689 h 307689"/>
                <a:gd name="connsiteX10" fmla="*/ 0 w 176658"/>
                <a:gd name="connsiteY10" fmla="*/ 307689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58" h="307689">
                  <a:moveTo>
                    <a:pt x="0" y="307689"/>
                  </a:moveTo>
                  <a:lnTo>
                    <a:pt x="0" y="0"/>
                  </a:lnTo>
                  <a:lnTo>
                    <a:pt x="176658" y="0"/>
                  </a:lnTo>
                  <a:lnTo>
                    <a:pt x="176658" y="54960"/>
                  </a:lnTo>
                  <a:lnTo>
                    <a:pt x="57997" y="54960"/>
                  </a:lnTo>
                  <a:lnTo>
                    <a:pt x="57997" y="130957"/>
                  </a:lnTo>
                  <a:lnTo>
                    <a:pt x="170510" y="130957"/>
                  </a:lnTo>
                  <a:lnTo>
                    <a:pt x="170510" y="184584"/>
                  </a:lnTo>
                  <a:lnTo>
                    <a:pt x="57997" y="184584"/>
                  </a:lnTo>
                  <a:lnTo>
                    <a:pt x="57997" y="307689"/>
                  </a:lnTo>
                  <a:lnTo>
                    <a:pt x="0" y="307689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E5F84C-24B6-1C16-4F63-0CE179135616}"/>
                </a:ext>
              </a:extLst>
            </p:cNvPr>
            <p:cNvSpPr/>
            <p:nvPr/>
          </p:nvSpPr>
          <p:spPr>
            <a:xfrm>
              <a:off x="2241298" y="4785155"/>
              <a:ext cx="225026" cy="217174"/>
            </a:xfrm>
            <a:custGeom>
              <a:avLst/>
              <a:gdLst>
                <a:gd name="connsiteX0" fmla="*/ 0 w 225026"/>
                <a:gd name="connsiteY0" fmla="*/ 109032 h 217174"/>
                <a:gd name="connsiteX1" fmla="*/ 112513 w 225026"/>
                <a:gd name="connsiteY1" fmla="*/ 0 h 217174"/>
                <a:gd name="connsiteX2" fmla="*/ 225026 w 225026"/>
                <a:gd name="connsiteY2" fmla="*/ 109032 h 217174"/>
                <a:gd name="connsiteX3" fmla="*/ 112069 w 225026"/>
                <a:gd name="connsiteY3" fmla="*/ 217175 h 217174"/>
                <a:gd name="connsiteX4" fmla="*/ 0 w 225026"/>
                <a:gd name="connsiteY4" fmla="*/ 109032 h 217174"/>
                <a:gd name="connsiteX5" fmla="*/ 169696 w 225026"/>
                <a:gd name="connsiteY5" fmla="*/ 109032 h 217174"/>
                <a:gd name="connsiteX6" fmla="*/ 112143 w 225026"/>
                <a:gd name="connsiteY6" fmla="*/ 51479 h 217174"/>
                <a:gd name="connsiteX7" fmla="*/ 55479 w 225026"/>
                <a:gd name="connsiteY7" fmla="*/ 109032 h 217174"/>
                <a:gd name="connsiteX8" fmla="*/ 112143 w 225026"/>
                <a:gd name="connsiteY8" fmla="*/ 165770 h 217174"/>
                <a:gd name="connsiteX9" fmla="*/ 169696 w 225026"/>
                <a:gd name="connsiteY9" fmla="*/ 109032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026" h="217174">
                  <a:moveTo>
                    <a:pt x="0" y="109032"/>
                  </a:moveTo>
                  <a:cubicBezTo>
                    <a:pt x="0" y="44887"/>
                    <a:pt x="49701" y="0"/>
                    <a:pt x="112513" y="0"/>
                  </a:cubicBezTo>
                  <a:cubicBezTo>
                    <a:pt x="175325" y="0"/>
                    <a:pt x="225026" y="45257"/>
                    <a:pt x="225026" y="109032"/>
                  </a:cubicBezTo>
                  <a:cubicBezTo>
                    <a:pt x="225026" y="172807"/>
                    <a:pt x="175325" y="217175"/>
                    <a:pt x="112069" y="217175"/>
                  </a:cubicBezTo>
                  <a:cubicBezTo>
                    <a:pt x="48813" y="217175"/>
                    <a:pt x="0" y="172362"/>
                    <a:pt x="0" y="109032"/>
                  </a:cubicBezTo>
                  <a:moveTo>
                    <a:pt x="169696" y="109032"/>
                  </a:moveTo>
                  <a:cubicBezTo>
                    <a:pt x="169696" y="75626"/>
                    <a:pt x="145104" y="51479"/>
                    <a:pt x="112143" y="51479"/>
                  </a:cubicBezTo>
                  <a:cubicBezTo>
                    <a:pt x="79181" y="51479"/>
                    <a:pt x="55479" y="75626"/>
                    <a:pt x="55479" y="109032"/>
                  </a:cubicBezTo>
                  <a:cubicBezTo>
                    <a:pt x="55479" y="142438"/>
                    <a:pt x="80070" y="165770"/>
                    <a:pt x="112143" y="165770"/>
                  </a:cubicBezTo>
                  <a:cubicBezTo>
                    <a:pt x="144215" y="165770"/>
                    <a:pt x="169696" y="141623"/>
                    <a:pt x="169696" y="109032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1DF46B-561D-492C-E9F1-EC0F54A62ED6}"/>
                </a:ext>
              </a:extLst>
            </p:cNvPr>
            <p:cNvSpPr/>
            <p:nvPr/>
          </p:nvSpPr>
          <p:spPr>
            <a:xfrm>
              <a:off x="2496248" y="4790488"/>
              <a:ext cx="123549" cy="206582"/>
            </a:xfrm>
            <a:custGeom>
              <a:avLst/>
              <a:gdLst>
                <a:gd name="connsiteX0" fmla="*/ 123476 w 123549"/>
                <a:gd name="connsiteY0" fmla="*/ 0 h 206582"/>
                <a:gd name="connsiteX1" fmla="*/ 123476 w 123549"/>
                <a:gd name="connsiteY1" fmla="*/ 54960 h 206582"/>
                <a:gd name="connsiteX2" fmla="*/ 93181 w 123549"/>
                <a:gd name="connsiteY2" fmla="*/ 54960 h 206582"/>
                <a:gd name="connsiteX3" fmla="*/ 54960 w 123549"/>
                <a:gd name="connsiteY3" fmla="*/ 95403 h 206582"/>
                <a:gd name="connsiteX4" fmla="*/ 54960 w 123549"/>
                <a:gd name="connsiteY4" fmla="*/ 206583 h 206582"/>
                <a:gd name="connsiteX5" fmla="*/ 0 w 123549"/>
                <a:gd name="connsiteY5" fmla="*/ 206583 h 206582"/>
                <a:gd name="connsiteX6" fmla="*/ 0 w 123549"/>
                <a:gd name="connsiteY6" fmla="*/ 0 h 206582"/>
                <a:gd name="connsiteX7" fmla="*/ 54516 w 123549"/>
                <a:gd name="connsiteY7" fmla="*/ 0 h 206582"/>
                <a:gd name="connsiteX8" fmla="*/ 54516 w 123549"/>
                <a:gd name="connsiteY8" fmla="*/ 24591 h 206582"/>
                <a:gd name="connsiteX9" fmla="*/ 103328 w 123549"/>
                <a:gd name="connsiteY9" fmla="*/ 0 h 206582"/>
                <a:gd name="connsiteX10" fmla="*/ 123550 w 123549"/>
                <a:gd name="connsiteY10" fmla="*/ 0 h 2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549" h="206582">
                  <a:moveTo>
                    <a:pt x="123476" y="0"/>
                  </a:moveTo>
                  <a:lnTo>
                    <a:pt x="123476" y="54960"/>
                  </a:lnTo>
                  <a:lnTo>
                    <a:pt x="93181" y="54960"/>
                  </a:lnTo>
                  <a:cubicBezTo>
                    <a:pt x="69034" y="54960"/>
                    <a:pt x="54960" y="70811"/>
                    <a:pt x="54960" y="95403"/>
                  </a:cubicBezTo>
                  <a:lnTo>
                    <a:pt x="54960" y="206583"/>
                  </a:lnTo>
                  <a:lnTo>
                    <a:pt x="0" y="206583"/>
                  </a:lnTo>
                  <a:lnTo>
                    <a:pt x="0" y="0"/>
                  </a:lnTo>
                  <a:lnTo>
                    <a:pt x="54516" y="0"/>
                  </a:lnTo>
                  <a:lnTo>
                    <a:pt x="54516" y="24591"/>
                  </a:lnTo>
                  <a:cubicBezTo>
                    <a:pt x="60219" y="13629"/>
                    <a:pt x="74737" y="0"/>
                    <a:pt x="103328" y="0"/>
                  </a:cubicBezTo>
                  <a:lnTo>
                    <a:pt x="123550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108960-0ACE-4289-9C09-F67F1FBFF72A}"/>
                </a:ext>
              </a:extLst>
            </p:cNvPr>
            <p:cNvSpPr/>
            <p:nvPr/>
          </p:nvSpPr>
          <p:spPr>
            <a:xfrm>
              <a:off x="263202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596B28F-C5D0-9900-6B52-F835C2E0BAF7}"/>
                </a:ext>
              </a:extLst>
            </p:cNvPr>
            <p:cNvSpPr/>
            <p:nvPr/>
          </p:nvSpPr>
          <p:spPr>
            <a:xfrm>
              <a:off x="2882971" y="4785229"/>
              <a:ext cx="164881" cy="211767"/>
            </a:xfrm>
            <a:custGeom>
              <a:avLst/>
              <a:gdLst>
                <a:gd name="connsiteX0" fmla="*/ 164881 w 164881"/>
                <a:gd name="connsiteY0" fmla="*/ 73774 h 211767"/>
                <a:gd name="connsiteX1" fmla="*/ 164881 w 164881"/>
                <a:gd name="connsiteY1" fmla="*/ 211768 h 211767"/>
                <a:gd name="connsiteX2" fmla="*/ 109921 w 164881"/>
                <a:gd name="connsiteY2" fmla="*/ 211768 h 211767"/>
                <a:gd name="connsiteX3" fmla="*/ 109921 w 164881"/>
                <a:gd name="connsiteY3" fmla="*/ 80367 h 211767"/>
                <a:gd name="connsiteX4" fmla="*/ 80885 w 164881"/>
                <a:gd name="connsiteY4" fmla="*/ 50886 h 211767"/>
                <a:gd name="connsiteX5" fmla="*/ 54960 w 164881"/>
                <a:gd name="connsiteY5" fmla="*/ 67182 h 211767"/>
                <a:gd name="connsiteX6" fmla="*/ 54960 w 164881"/>
                <a:gd name="connsiteY6" fmla="*/ 211768 h 211767"/>
                <a:gd name="connsiteX7" fmla="*/ 0 w 164881"/>
                <a:gd name="connsiteY7" fmla="*/ 211768 h 211767"/>
                <a:gd name="connsiteX8" fmla="*/ 0 w 164881"/>
                <a:gd name="connsiteY8" fmla="*/ 5259 h 211767"/>
                <a:gd name="connsiteX9" fmla="*/ 54960 w 164881"/>
                <a:gd name="connsiteY9" fmla="*/ 5259 h 211767"/>
                <a:gd name="connsiteX10" fmla="*/ 54960 w 164881"/>
                <a:gd name="connsiteY10" fmla="*/ 14518 h 211767"/>
                <a:gd name="connsiteX11" fmla="*/ 95847 w 164881"/>
                <a:gd name="connsiteY11" fmla="*/ 0 h 211767"/>
                <a:gd name="connsiteX12" fmla="*/ 164881 w 164881"/>
                <a:gd name="connsiteY12" fmla="*/ 73848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81" h="211767">
                  <a:moveTo>
                    <a:pt x="164881" y="73774"/>
                  </a:moveTo>
                  <a:lnTo>
                    <a:pt x="164881" y="211768"/>
                  </a:lnTo>
                  <a:lnTo>
                    <a:pt x="109921" y="211768"/>
                  </a:lnTo>
                  <a:lnTo>
                    <a:pt x="109921" y="80367"/>
                  </a:lnTo>
                  <a:cubicBezTo>
                    <a:pt x="109921" y="63627"/>
                    <a:pt x="99847" y="50886"/>
                    <a:pt x="80885" y="50886"/>
                  </a:cubicBezTo>
                  <a:cubicBezTo>
                    <a:pt x="69478" y="50886"/>
                    <a:pt x="59330" y="57923"/>
                    <a:pt x="54960" y="67182"/>
                  </a:cubicBezTo>
                  <a:lnTo>
                    <a:pt x="54960" y="211768"/>
                  </a:lnTo>
                  <a:lnTo>
                    <a:pt x="0" y="211768"/>
                  </a:lnTo>
                  <a:lnTo>
                    <a:pt x="0" y="5259"/>
                  </a:lnTo>
                  <a:lnTo>
                    <a:pt x="54960" y="5259"/>
                  </a:lnTo>
                  <a:lnTo>
                    <a:pt x="54960" y="14518"/>
                  </a:lnTo>
                  <a:cubicBezTo>
                    <a:pt x="64664" y="6148"/>
                    <a:pt x="78293" y="0"/>
                    <a:pt x="95847" y="0"/>
                  </a:cubicBezTo>
                  <a:cubicBezTo>
                    <a:pt x="139327" y="0"/>
                    <a:pt x="164881" y="32517"/>
                    <a:pt x="164881" y="73848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A9BC35F-B154-B02A-97DB-AFE367C77851}"/>
                </a:ext>
              </a:extLst>
            </p:cNvPr>
            <p:cNvSpPr/>
            <p:nvPr/>
          </p:nvSpPr>
          <p:spPr>
            <a:xfrm>
              <a:off x="3079036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E1E090-6733-67B5-7B72-080CC0CB9F37}"/>
                </a:ext>
              </a:extLst>
            </p:cNvPr>
            <p:cNvSpPr/>
            <p:nvPr/>
          </p:nvSpPr>
          <p:spPr>
            <a:xfrm>
              <a:off x="3323839" y="4689382"/>
              <a:ext cx="214952" cy="312948"/>
            </a:xfrm>
            <a:custGeom>
              <a:avLst/>
              <a:gdLst>
                <a:gd name="connsiteX0" fmla="*/ 159992 w 214952"/>
                <a:gd name="connsiteY0" fmla="*/ 0 h 312948"/>
                <a:gd name="connsiteX1" fmla="*/ 214953 w 214952"/>
                <a:gd name="connsiteY1" fmla="*/ 0 h 312948"/>
                <a:gd name="connsiteX2" fmla="*/ 214953 w 214952"/>
                <a:gd name="connsiteY2" fmla="*/ 307689 h 312948"/>
                <a:gd name="connsiteX3" fmla="*/ 160881 w 214952"/>
                <a:gd name="connsiteY3" fmla="*/ 307689 h 312948"/>
                <a:gd name="connsiteX4" fmla="*/ 160881 w 214952"/>
                <a:gd name="connsiteY4" fmla="*/ 301097 h 312948"/>
                <a:gd name="connsiteX5" fmla="*/ 109032 w 214952"/>
                <a:gd name="connsiteY5" fmla="*/ 312948 h 312948"/>
                <a:gd name="connsiteX6" fmla="*/ 0 w 214952"/>
                <a:gd name="connsiteY6" fmla="*/ 203916 h 312948"/>
                <a:gd name="connsiteX7" fmla="*/ 109032 w 214952"/>
                <a:gd name="connsiteY7" fmla="*/ 95773 h 312948"/>
                <a:gd name="connsiteX8" fmla="*/ 159992 w 214952"/>
                <a:gd name="connsiteY8" fmla="*/ 108513 h 312948"/>
                <a:gd name="connsiteX9" fmla="*/ 159992 w 214952"/>
                <a:gd name="connsiteY9" fmla="*/ 0 h 312948"/>
                <a:gd name="connsiteX10" fmla="*/ 159992 w 214952"/>
                <a:gd name="connsiteY10" fmla="*/ 238211 h 312948"/>
                <a:gd name="connsiteX11" fmla="*/ 159992 w 214952"/>
                <a:gd name="connsiteY11" fmla="*/ 170955 h 312948"/>
                <a:gd name="connsiteX12" fmla="*/ 112513 w 214952"/>
                <a:gd name="connsiteY12" fmla="*/ 147178 h 312948"/>
                <a:gd name="connsiteX13" fmla="*/ 55405 w 214952"/>
                <a:gd name="connsiteY13" fmla="*/ 203842 h 312948"/>
                <a:gd name="connsiteX14" fmla="*/ 112513 w 214952"/>
                <a:gd name="connsiteY14" fmla="*/ 261395 h 312948"/>
                <a:gd name="connsiteX15" fmla="*/ 159992 w 214952"/>
                <a:gd name="connsiteY15" fmla="*/ 238063 h 31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952" h="312948">
                  <a:moveTo>
                    <a:pt x="159992" y="0"/>
                  </a:moveTo>
                  <a:lnTo>
                    <a:pt x="214953" y="0"/>
                  </a:lnTo>
                  <a:lnTo>
                    <a:pt x="214953" y="307689"/>
                  </a:lnTo>
                  <a:lnTo>
                    <a:pt x="160881" y="307689"/>
                  </a:lnTo>
                  <a:lnTo>
                    <a:pt x="160881" y="301097"/>
                  </a:lnTo>
                  <a:cubicBezTo>
                    <a:pt x="145475" y="309023"/>
                    <a:pt x="127920" y="312948"/>
                    <a:pt x="109032" y="312948"/>
                  </a:cubicBezTo>
                  <a:cubicBezTo>
                    <a:pt x="48813" y="312948"/>
                    <a:pt x="0" y="267691"/>
                    <a:pt x="0" y="203916"/>
                  </a:cubicBezTo>
                  <a:cubicBezTo>
                    <a:pt x="0" y="140142"/>
                    <a:pt x="48813" y="95773"/>
                    <a:pt x="109032" y="95773"/>
                  </a:cubicBezTo>
                  <a:cubicBezTo>
                    <a:pt x="127920" y="95773"/>
                    <a:pt x="145104" y="100143"/>
                    <a:pt x="159992" y="108513"/>
                  </a:cubicBezTo>
                  <a:lnTo>
                    <a:pt x="159992" y="0"/>
                  </a:lnTo>
                  <a:close/>
                  <a:moveTo>
                    <a:pt x="159992" y="238211"/>
                  </a:moveTo>
                  <a:lnTo>
                    <a:pt x="159992" y="170955"/>
                  </a:lnTo>
                  <a:cubicBezTo>
                    <a:pt x="150734" y="157326"/>
                    <a:pt x="133179" y="147178"/>
                    <a:pt x="112513" y="147178"/>
                  </a:cubicBezTo>
                  <a:cubicBezTo>
                    <a:pt x="79552" y="147178"/>
                    <a:pt x="55405" y="171770"/>
                    <a:pt x="55405" y="203842"/>
                  </a:cubicBezTo>
                  <a:cubicBezTo>
                    <a:pt x="55405" y="235915"/>
                    <a:pt x="79552" y="261395"/>
                    <a:pt x="112513" y="261395"/>
                  </a:cubicBezTo>
                  <a:cubicBezTo>
                    <a:pt x="133623" y="261395"/>
                    <a:pt x="150289" y="251247"/>
                    <a:pt x="159992" y="238063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CAD24D6-EBBD-9E05-34CD-0AD2C865534D}"/>
                </a:ext>
              </a:extLst>
            </p:cNvPr>
            <p:cNvSpPr/>
            <p:nvPr/>
          </p:nvSpPr>
          <p:spPr>
            <a:xfrm>
              <a:off x="356605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1FCA7C1-C0CF-5B65-D468-08E1FBB16CAF}"/>
                </a:ext>
              </a:extLst>
            </p:cNvPr>
            <p:cNvSpPr/>
            <p:nvPr/>
          </p:nvSpPr>
          <p:spPr>
            <a:xfrm>
              <a:off x="1629391" y="4669979"/>
              <a:ext cx="311319" cy="115005"/>
            </a:xfrm>
            <a:custGeom>
              <a:avLst/>
              <a:gdLst>
                <a:gd name="connsiteX0" fmla="*/ 158 w 311319"/>
                <a:gd name="connsiteY0" fmla="*/ 25995 h 115005"/>
                <a:gd name="connsiteX1" fmla="*/ 14009 w 311319"/>
                <a:gd name="connsiteY1" fmla="*/ 10514 h 115005"/>
                <a:gd name="connsiteX2" fmla="*/ 62821 w 311319"/>
                <a:gd name="connsiteY2" fmla="*/ 1922 h 115005"/>
                <a:gd name="connsiteX3" fmla="*/ 114449 w 311319"/>
                <a:gd name="connsiteY3" fmla="*/ 292 h 115005"/>
                <a:gd name="connsiteX4" fmla="*/ 166224 w 311319"/>
                <a:gd name="connsiteY4" fmla="*/ 6588 h 115005"/>
                <a:gd name="connsiteX5" fmla="*/ 232221 w 311319"/>
                <a:gd name="connsiteY5" fmla="*/ 28143 h 115005"/>
                <a:gd name="connsiteX6" fmla="*/ 263256 w 311319"/>
                <a:gd name="connsiteY6" fmla="*/ 47401 h 115005"/>
                <a:gd name="connsiteX7" fmla="*/ 303329 w 311319"/>
                <a:gd name="connsiteY7" fmla="*/ 94066 h 115005"/>
                <a:gd name="connsiteX8" fmla="*/ 311032 w 311319"/>
                <a:gd name="connsiteY8" fmla="*/ 113250 h 115005"/>
                <a:gd name="connsiteX9" fmla="*/ 311032 w 311319"/>
                <a:gd name="connsiteY9" fmla="*/ 114954 h 115005"/>
                <a:gd name="connsiteX10" fmla="*/ 309847 w 311319"/>
                <a:gd name="connsiteY10" fmla="*/ 113769 h 115005"/>
                <a:gd name="connsiteX11" fmla="*/ 258664 w 311319"/>
                <a:gd name="connsiteY11" fmla="*/ 60141 h 115005"/>
                <a:gd name="connsiteX12" fmla="*/ 197408 w 311319"/>
                <a:gd name="connsiteY12" fmla="*/ 37180 h 115005"/>
                <a:gd name="connsiteX13" fmla="*/ 158076 w 311319"/>
                <a:gd name="connsiteY13" fmla="*/ 30884 h 115005"/>
                <a:gd name="connsiteX14" fmla="*/ 101931 w 311319"/>
                <a:gd name="connsiteY14" fmla="*/ 29254 h 115005"/>
                <a:gd name="connsiteX15" fmla="*/ 54451 w 311319"/>
                <a:gd name="connsiteY15" fmla="*/ 34217 h 115005"/>
                <a:gd name="connsiteX16" fmla="*/ 17861 w 311319"/>
                <a:gd name="connsiteY16" fmla="*/ 41698 h 115005"/>
                <a:gd name="connsiteX17" fmla="*/ 10 w 311319"/>
                <a:gd name="connsiteY17" fmla="*/ 2599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1319" h="115005">
                  <a:moveTo>
                    <a:pt x="158" y="25995"/>
                  </a:moveTo>
                  <a:cubicBezTo>
                    <a:pt x="306" y="17699"/>
                    <a:pt x="4898" y="12588"/>
                    <a:pt x="14009" y="10514"/>
                  </a:cubicBezTo>
                  <a:cubicBezTo>
                    <a:pt x="30156" y="6811"/>
                    <a:pt x="46304" y="3700"/>
                    <a:pt x="62821" y="1922"/>
                  </a:cubicBezTo>
                  <a:cubicBezTo>
                    <a:pt x="80006" y="70"/>
                    <a:pt x="97264" y="-374"/>
                    <a:pt x="114449" y="292"/>
                  </a:cubicBezTo>
                  <a:cubicBezTo>
                    <a:pt x="131855" y="959"/>
                    <a:pt x="149114" y="3255"/>
                    <a:pt x="166224" y="6588"/>
                  </a:cubicBezTo>
                  <a:cubicBezTo>
                    <a:pt x="189186" y="11033"/>
                    <a:pt x="211259" y="18069"/>
                    <a:pt x="232221" y="28143"/>
                  </a:cubicBezTo>
                  <a:cubicBezTo>
                    <a:pt x="243183" y="33402"/>
                    <a:pt x="253479" y="39920"/>
                    <a:pt x="263256" y="47401"/>
                  </a:cubicBezTo>
                  <a:cubicBezTo>
                    <a:pt x="279996" y="60141"/>
                    <a:pt x="293773" y="75252"/>
                    <a:pt x="303329" y="94066"/>
                  </a:cubicBezTo>
                  <a:cubicBezTo>
                    <a:pt x="306439" y="100214"/>
                    <a:pt x="309106" y="106584"/>
                    <a:pt x="311032" y="113250"/>
                  </a:cubicBezTo>
                  <a:cubicBezTo>
                    <a:pt x="311254" y="114065"/>
                    <a:pt x="311550" y="114806"/>
                    <a:pt x="311032" y="114954"/>
                  </a:cubicBezTo>
                  <a:cubicBezTo>
                    <a:pt x="310513" y="115176"/>
                    <a:pt x="310217" y="114657"/>
                    <a:pt x="309847" y="113769"/>
                  </a:cubicBezTo>
                  <a:cubicBezTo>
                    <a:pt x="299403" y="89622"/>
                    <a:pt x="280959" y="73030"/>
                    <a:pt x="258664" y="60141"/>
                  </a:cubicBezTo>
                  <a:cubicBezTo>
                    <a:pt x="239554" y="49031"/>
                    <a:pt x="218814" y="42142"/>
                    <a:pt x="197408" y="37180"/>
                  </a:cubicBezTo>
                  <a:cubicBezTo>
                    <a:pt x="184519" y="34217"/>
                    <a:pt x="171335" y="32439"/>
                    <a:pt x="158076" y="30884"/>
                  </a:cubicBezTo>
                  <a:cubicBezTo>
                    <a:pt x="139336" y="28661"/>
                    <a:pt x="120596" y="28736"/>
                    <a:pt x="101931" y="29254"/>
                  </a:cubicBezTo>
                  <a:cubicBezTo>
                    <a:pt x="86006" y="29698"/>
                    <a:pt x="70228" y="31624"/>
                    <a:pt x="54451" y="34217"/>
                  </a:cubicBezTo>
                  <a:cubicBezTo>
                    <a:pt x="41785" y="36365"/>
                    <a:pt x="30453" y="39476"/>
                    <a:pt x="17861" y="41698"/>
                  </a:cubicBezTo>
                  <a:cubicBezTo>
                    <a:pt x="10083" y="43031"/>
                    <a:pt x="-361" y="37772"/>
                    <a:pt x="10" y="25995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8BE5957-460D-0648-5CCB-D76A2D8DD84A}"/>
                </a:ext>
              </a:extLst>
            </p:cNvPr>
            <p:cNvSpPr/>
            <p:nvPr/>
          </p:nvSpPr>
          <p:spPr>
            <a:xfrm>
              <a:off x="1696212" y="4628236"/>
              <a:ext cx="219554" cy="94227"/>
            </a:xfrm>
            <a:custGeom>
              <a:avLst/>
              <a:gdLst>
                <a:gd name="connsiteX0" fmla="*/ 28813 w 219554"/>
                <a:gd name="connsiteY0" fmla="*/ 18703 h 94227"/>
                <a:gd name="connsiteX1" fmla="*/ 9333 w 219554"/>
                <a:gd name="connsiteY1" fmla="*/ 18703 h 94227"/>
                <a:gd name="connsiteX2" fmla="*/ 0 w 219554"/>
                <a:gd name="connsiteY2" fmla="*/ 10555 h 94227"/>
                <a:gd name="connsiteX3" fmla="*/ 9111 w 219554"/>
                <a:gd name="connsiteY3" fmla="*/ 408 h 94227"/>
                <a:gd name="connsiteX4" fmla="*/ 47109 w 219554"/>
                <a:gd name="connsiteY4" fmla="*/ 1074 h 94227"/>
                <a:gd name="connsiteX5" fmla="*/ 163029 w 219554"/>
                <a:gd name="connsiteY5" fmla="*/ 38480 h 94227"/>
                <a:gd name="connsiteX6" fmla="*/ 198879 w 219554"/>
                <a:gd name="connsiteY6" fmla="*/ 66997 h 94227"/>
                <a:gd name="connsiteX7" fmla="*/ 218879 w 219554"/>
                <a:gd name="connsiteY7" fmla="*/ 92107 h 94227"/>
                <a:gd name="connsiteX8" fmla="*/ 219323 w 219554"/>
                <a:gd name="connsiteY8" fmla="*/ 94107 h 94227"/>
                <a:gd name="connsiteX9" fmla="*/ 217619 w 219554"/>
                <a:gd name="connsiteY9" fmla="*/ 93218 h 94227"/>
                <a:gd name="connsiteX10" fmla="*/ 178066 w 219554"/>
                <a:gd name="connsiteY10" fmla="*/ 59590 h 94227"/>
                <a:gd name="connsiteX11" fmla="*/ 108810 w 219554"/>
                <a:gd name="connsiteY11" fmla="*/ 29147 h 94227"/>
                <a:gd name="connsiteX12" fmla="*/ 58071 w 219554"/>
                <a:gd name="connsiteY12" fmla="*/ 19962 h 94227"/>
                <a:gd name="connsiteX13" fmla="*/ 28888 w 219554"/>
                <a:gd name="connsiteY13" fmla="*/ 18777 h 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554" h="94227">
                  <a:moveTo>
                    <a:pt x="28813" y="18703"/>
                  </a:moveTo>
                  <a:cubicBezTo>
                    <a:pt x="21480" y="18703"/>
                    <a:pt x="15407" y="18703"/>
                    <a:pt x="9333" y="18703"/>
                  </a:cubicBezTo>
                  <a:cubicBezTo>
                    <a:pt x="4000" y="18703"/>
                    <a:pt x="0" y="15222"/>
                    <a:pt x="0" y="10555"/>
                  </a:cubicBezTo>
                  <a:cubicBezTo>
                    <a:pt x="0" y="4852"/>
                    <a:pt x="3704" y="852"/>
                    <a:pt x="9111" y="408"/>
                  </a:cubicBezTo>
                  <a:cubicBezTo>
                    <a:pt x="21332" y="-333"/>
                    <a:pt x="34517" y="-37"/>
                    <a:pt x="47109" y="1074"/>
                  </a:cubicBezTo>
                  <a:cubicBezTo>
                    <a:pt x="88514" y="4852"/>
                    <a:pt x="127475" y="16703"/>
                    <a:pt x="163029" y="38480"/>
                  </a:cubicBezTo>
                  <a:cubicBezTo>
                    <a:pt x="176140" y="46479"/>
                    <a:pt x="188139" y="56035"/>
                    <a:pt x="198879" y="66997"/>
                  </a:cubicBezTo>
                  <a:cubicBezTo>
                    <a:pt x="206361" y="74626"/>
                    <a:pt x="212953" y="83144"/>
                    <a:pt x="218879" y="92107"/>
                  </a:cubicBezTo>
                  <a:cubicBezTo>
                    <a:pt x="219397" y="92922"/>
                    <a:pt x="219841" y="93662"/>
                    <a:pt x="219323" y="94107"/>
                  </a:cubicBezTo>
                  <a:cubicBezTo>
                    <a:pt x="218656" y="94551"/>
                    <a:pt x="217990" y="93662"/>
                    <a:pt x="217619" y="93218"/>
                  </a:cubicBezTo>
                  <a:cubicBezTo>
                    <a:pt x="206361" y="79737"/>
                    <a:pt x="192732" y="69071"/>
                    <a:pt x="178066" y="59590"/>
                  </a:cubicBezTo>
                  <a:cubicBezTo>
                    <a:pt x="156585" y="45739"/>
                    <a:pt x="133475" y="35665"/>
                    <a:pt x="108810" y="29147"/>
                  </a:cubicBezTo>
                  <a:cubicBezTo>
                    <a:pt x="92144" y="24777"/>
                    <a:pt x="75256" y="21518"/>
                    <a:pt x="58071" y="19962"/>
                  </a:cubicBezTo>
                  <a:cubicBezTo>
                    <a:pt x="47850" y="18999"/>
                    <a:pt x="37776" y="18999"/>
                    <a:pt x="28888" y="18777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9B93779-8859-78B1-BC08-CA2CB3585A95}"/>
                </a:ext>
              </a:extLst>
            </p:cNvPr>
            <p:cNvSpPr/>
            <p:nvPr/>
          </p:nvSpPr>
          <p:spPr>
            <a:xfrm>
              <a:off x="1724132" y="4968405"/>
              <a:ext cx="122506" cy="68726"/>
            </a:xfrm>
            <a:custGeom>
              <a:avLst/>
              <a:gdLst>
                <a:gd name="connsiteX0" fmla="*/ 5 w 122506"/>
                <a:gd name="connsiteY0" fmla="*/ 45110 h 68726"/>
                <a:gd name="connsiteX1" fmla="*/ 15782 w 122506"/>
                <a:gd name="connsiteY1" fmla="*/ 19926 h 68726"/>
                <a:gd name="connsiteX2" fmla="*/ 56076 w 122506"/>
                <a:gd name="connsiteY2" fmla="*/ 3334 h 68726"/>
                <a:gd name="connsiteX3" fmla="*/ 100000 w 122506"/>
                <a:gd name="connsiteY3" fmla="*/ 297 h 68726"/>
                <a:gd name="connsiteX4" fmla="*/ 116740 w 122506"/>
                <a:gd name="connsiteY4" fmla="*/ 4519 h 68726"/>
                <a:gd name="connsiteX5" fmla="*/ 122073 w 122506"/>
                <a:gd name="connsiteY5" fmla="*/ 16296 h 68726"/>
                <a:gd name="connsiteX6" fmla="*/ 112222 w 122506"/>
                <a:gd name="connsiteY6" fmla="*/ 22740 h 68726"/>
                <a:gd name="connsiteX7" fmla="*/ 82890 w 122506"/>
                <a:gd name="connsiteY7" fmla="*/ 22740 h 68726"/>
                <a:gd name="connsiteX8" fmla="*/ 45040 w 122506"/>
                <a:gd name="connsiteY8" fmla="*/ 29184 h 68726"/>
                <a:gd name="connsiteX9" fmla="*/ 22448 w 122506"/>
                <a:gd name="connsiteY9" fmla="*/ 38295 h 68726"/>
                <a:gd name="connsiteX10" fmla="*/ 18448 w 122506"/>
                <a:gd name="connsiteY10" fmla="*/ 66812 h 68726"/>
                <a:gd name="connsiteX11" fmla="*/ 19263 w 122506"/>
                <a:gd name="connsiteY11" fmla="*/ 68516 h 68726"/>
                <a:gd name="connsiteX12" fmla="*/ 17485 w 122506"/>
                <a:gd name="connsiteY12" fmla="*/ 67997 h 68726"/>
                <a:gd name="connsiteX13" fmla="*/ 5 w 122506"/>
                <a:gd name="connsiteY13" fmla="*/ 45110 h 6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506" h="68726">
                  <a:moveTo>
                    <a:pt x="5" y="45110"/>
                  </a:moveTo>
                  <a:cubicBezTo>
                    <a:pt x="-217" y="33332"/>
                    <a:pt x="7338" y="25777"/>
                    <a:pt x="15782" y="19926"/>
                  </a:cubicBezTo>
                  <a:cubicBezTo>
                    <a:pt x="29189" y="10593"/>
                    <a:pt x="40299" y="7111"/>
                    <a:pt x="56076" y="3334"/>
                  </a:cubicBezTo>
                  <a:cubicBezTo>
                    <a:pt x="68742" y="297"/>
                    <a:pt x="86890" y="-518"/>
                    <a:pt x="100000" y="297"/>
                  </a:cubicBezTo>
                  <a:cubicBezTo>
                    <a:pt x="105555" y="889"/>
                    <a:pt x="111703" y="1408"/>
                    <a:pt x="116740" y="4519"/>
                  </a:cubicBezTo>
                  <a:cubicBezTo>
                    <a:pt x="121110" y="7111"/>
                    <a:pt x="123554" y="11259"/>
                    <a:pt x="122073" y="16296"/>
                  </a:cubicBezTo>
                  <a:cubicBezTo>
                    <a:pt x="120740" y="20888"/>
                    <a:pt x="116370" y="22444"/>
                    <a:pt x="112222" y="22740"/>
                  </a:cubicBezTo>
                  <a:cubicBezTo>
                    <a:pt x="102296" y="22814"/>
                    <a:pt x="92667" y="22148"/>
                    <a:pt x="82890" y="22740"/>
                  </a:cubicBezTo>
                  <a:cubicBezTo>
                    <a:pt x="69705" y="23555"/>
                    <a:pt x="57780" y="25555"/>
                    <a:pt x="45040" y="29184"/>
                  </a:cubicBezTo>
                  <a:cubicBezTo>
                    <a:pt x="37188" y="31406"/>
                    <a:pt x="29485" y="33925"/>
                    <a:pt x="22448" y="38295"/>
                  </a:cubicBezTo>
                  <a:cubicBezTo>
                    <a:pt x="10375" y="45702"/>
                    <a:pt x="8893" y="56294"/>
                    <a:pt x="18448" y="66812"/>
                  </a:cubicBezTo>
                  <a:cubicBezTo>
                    <a:pt x="18893" y="67331"/>
                    <a:pt x="19708" y="67923"/>
                    <a:pt x="19263" y="68516"/>
                  </a:cubicBezTo>
                  <a:cubicBezTo>
                    <a:pt x="18819" y="69108"/>
                    <a:pt x="18004" y="68294"/>
                    <a:pt x="17485" y="67997"/>
                  </a:cubicBezTo>
                  <a:cubicBezTo>
                    <a:pt x="10152" y="63775"/>
                    <a:pt x="671" y="57776"/>
                    <a:pt x="5" y="45110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E86BA7B-CFFB-8357-54B8-AFB12B211CC2}"/>
                </a:ext>
              </a:extLst>
            </p:cNvPr>
            <p:cNvSpPr/>
            <p:nvPr/>
          </p:nvSpPr>
          <p:spPr>
            <a:xfrm>
              <a:off x="1526263" y="4733397"/>
              <a:ext cx="420776" cy="206469"/>
            </a:xfrm>
            <a:custGeom>
              <a:avLst/>
              <a:gdLst>
                <a:gd name="connsiteX0" fmla="*/ 25142 w 420776"/>
                <a:gd name="connsiteY0" fmla="*/ 204343 h 206469"/>
                <a:gd name="connsiteX1" fmla="*/ 25142 w 420776"/>
                <a:gd name="connsiteY1" fmla="*/ 206417 h 206469"/>
                <a:gd name="connsiteX2" fmla="*/ 23438 w 420776"/>
                <a:gd name="connsiteY2" fmla="*/ 205306 h 206469"/>
                <a:gd name="connsiteX3" fmla="*/ 23290 w 420776"/>
                <a:gd name="connsiteY3" fmla="*/ 205158 h 206469"/>
                <a:gd name="connsiteX4" fmla="*/ 180 w 420776"/>
                <a:gd name="connsiteY4" fmla="*/ 139680 h 206469"/>
                <a:gd name="connsiteX5" fmla="*/ 420753 w 420776"/>
                <a:gd name="connsiteY5" fmla="*/ 110125 h 206469"/>
                <a:gd name="connsiteX6" fmla="*/ 420753 w 420776"/>
                <a:gd name="connsiteY6" fmla="*/ 110125 h 206469"/>
                <a:gd name="connsiteX7" fmla="*/ 420012 w 420776"/>
                <a:gd name="connsiteY7" fmla="*/ 112125 h 206469"/>
                <a:gd name="connsiteX8" fmla="*/ 419049 w 420776"/>
                <a:gd name="connsiteY8" fmla="*/ 110422 h 206469"/>
                <a:gd name="connsiteX9" fmla="*/ 419049 w 420776"/>
                <a:gd name="connsiteY9" fmla="*/ 110422 h 206469"/>
                <a:gd name="connsiteX10" fmla="*/ 286241 w 420776"/>
                <a:gd name="connsiteY10" fmla="*/ 39758 h 206469"/>
                <a:gd name="connsiteX11" fmla="*/ 58918 w 420776"/>
                <a:gd name="connsiteY11" fmla="*/ 99830 h 206469"/>
                <a:gd name="connsiteX12" fmla="*/ 25068 w 420776"/>
                <a:gd name="connsiteY12" fmla="*/ 204269 h 206469"/>
                <a:gd name="connsiteX13" fmla="*/ 25068 w 420776"/>
                <a:gd name="connsiteY13" fmla="*/ 204417 h 2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776" h="206469">
                  <a:moveTo>
                    <a:pt x="25142" y="204343"/>
                  </a:moveTo>
                  <a:cubicBezTo>
                    <a:pt x="25438" y="205158"/>
                    <a:pt x="25660" y="206121"/>
                    <a:pt x="25142" y="206417"/>
                  </a:cubicBezTo>
                  <a:cubicBezTo>
                    <a:pt x="24549" y="206713"/>
                    <a:pt x="23809" y="205676"/>
                    <a:pt x="23438" y="205306"/>
                  </a:cubicBezTo>
                  <a:lnTo>
                    <a:pt x="23290" y="205158"/>
                  </a:lnTo>
                  <a:cubicBezTo>
                    <a:pt x="9513" y="187381"/>
                    <a:pt x="847" y="161160"/>
                    <a:pt x="180" y="139680"/>
                  </a:cubicBezTo>
                  <a:cubicBezTo>
                    <a:pt x="-10116" y="-27794"/>
                    <a:pt x="424456" y="-53200"/>
                    <a:pt x="420753" y="110125"/>
                  </a:cubicBezTo>
                  <a:lnTo>
                    <a:pt x="420753" y="110125"/>
                  </a:lnTo>
                  <a:cubicBezTo>
                    <a:pt x="420753" y="111162"/>
                    <a:pt x="420753" y="112051"/>
                    <a:pt x="420012" y="112125"/>
                  </a:cubicBezTo>
                  <a:cubicBezTo>
                    <a:pt x="419271" y="112125"/>
                    <a:pt x="419197" y="110940"/>
                    <a:pt x="419049" y="110422"/>
                  </a:cubicBezTo>
                  <a:lnTo>
                    <a:pt x="419049" y="110422"/>
                  </a:lnTo>
                  <a:cubicBezTo>
                    <a:pt x="407272" y="53906"/>
                    <a:pt x="336386" y="42277"/>
                    <a:pt x="286241" y="39758"/>
                  </a:cubicBezTo>
                  <a:cubicBezTo>
                    <a:pt x="207948" y="38351"/>
                    <a:pt x="123063" y="52350"/>
                    <a:pt x="58918" y="99830"/>
                  </a:cubicBezTo>
                  <a:cubicBezTo>
                    <a:pt x="26623" y="123903"/>
                    <a:pt x="11883" y="166197"/>
                    <a:pt x="25068" y="204269"/>
                  </a:cubicBezTo>
                  <a:lnTo>
                    <a:pt x="25068" y="204417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D70464E-0CF3-FB3F-CF8A-2E2F26AED3F5}"/>
                </a:ext>
              </a:extLst>
            </p:cNvPr>
            <p:cNvSpPr/>
            <p:nvPr/>
          </p:nvSpPr>
          <p:spPr>
            <a:xfrm>
              <a:off x="1575966" y="4818824"/>
              <a:ext cx="363870" cy="210940"/>
            </a:xfrm>
            <a:custGeom>
              <a:avLst/>
              <a:gdLst>
                <a:gd name="connsiteX0" fmla="*/ 82915 w 363870"/>
                <a:gd name="connsiteY0" fmla="*/ 208986 h 210940"/>
                <a:gd name="connsiteX1" fmla="*/ 84248 w 363870"/>
                <a:gd name="connsiteY1" fmla="*/ 210541 h 210940"/>
                <a:gd name="connsiteX2" fmla="*/ 82248 w 363870"/>
                <a:gd name="connsiteY2" fmla="*/ 210838 h 210940"/>
                <a:gd name="connsiteX3" fmla="*/ 82026 w 363870"/>
                <a:gd name="connsiteY3" fmla="*/ 210838 h 210940"/>
                <a:gd name="connsiteX4" fmla="*/ 8992 w 363870"/>
                <a:gd name="connsiteY4" fmla="*/ 88029 h 210940"/>
                <a:gd name="connsiteX5" fmla="*/ 254388 w 363870"/>
                <a:gd name="connsiteY5" fmla="*/ 255 h 210940"/>
                <a:gd name="connsiteX6" fmla="*/ 363716 w 363870"/>
                <a:gd name="connsiteY6" fmla="*/ 62771 h 210940"/>
                <a:gd name="connsiteX7" fmla="*/ 362827 w 363870"/>
                <a:gd name="connsiteY7" fmla="*/ 78548 h 210940"/>
                <a:gd name="connsiteX8" fmla="*/ 362827 w 363870"/>
                <a:gd name="connsiteY8" fmla="*/ 78548 h 210940"/>
                <a:gd name="connsiteX9" fmla="*/ 361938 w 363870"/>
                <a:gd name="connsiteY9" fmla="*/ 80473 h 210940"/>
                <a:gd name="connsiteX10" fmla="*/ 360901 w 363870"/>
                <a:gd name="connsiteY10" fmla="*/ 78770 h 210940"/>
                <a:gd name="connsiteX11" fmla="*/ 360901 w 363870"/>
                <a:gd name="connsiteY11" fmla="*/ 78770 h 210940"/>
                <a:gd name="connsiteX12" fmla="*/ 37806 w 363870"/>
                <a:gd name="connsiteY12" fmla="*/ 144989 h 210940"/>
                <a:gd name="connsiteX13" fmla="*/ 82692 w 363870"/>
                <a:gd name="connsiteY13" fmla="*/ 208912 h 210940"/>
                <a:gd name="connsiteX14" fmla="*/ 82915 w 363870"/>
                <a:gd name="connsiteY14" fmla="*/ 208912 h 2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870" h="210940">
                  <a:moveTo>
                    <a:pt x="82915" y="208986"/>
                  </a:moveTo>
                  <a:cubicBezTo>
                    <a:pt x="83655" y="209430"/>
                    <a:pt x="84470" y="210023"/>
                    <a:pt x="84248" y="210541"/>
                  </a:cubicBezTo>
                  <a:cubicBezTo>
                    <a:pt x="84026" y="211134"/>
                    <a:pt x="82766" y="210912"/>
                    <a:pt x="82248" y="210838"/>
                  </a:cubicBezTo>
                  <a:lnTo>
                    <a:pt x="82026" y="210838"/>
                  </a:lnTo>
                  <a:cubicBezTo>
                    <a:pt x="29065" y="203060"/>
                    <a:pt x="-20932" y="139804"/>
                    <a:pt x="8992" y="88029"/>
                  </a:cubicBezTo>
                  <a:cubicBezTo>
                    <a:pt x="53064" y="17365"/>
                    <a:pt x="176910" y="-2560"/>
                    <a:pt x="254388" y="255"/>
                  </a:cubicBezTo>
                  <a:cubicBezTo>
                    <a:pt x="295275" y="2922"/>
                    <a:pt x="358827" y="12477"/>
                    <a:pt x="363716" y="62771"/>
                  </a:cubicBezTo>
                  <a:cubicBezTo>
                    <a:pt x="364086" y="63882"/>
                    <a:pt x="363790" y="74177"/>
                    <a:pt x="362827" y="78548"/>
                  </a:cubicBezTo>
                  <a:lnTo>
                    <a:pt x="362827" y="78548"/>
                  </a:lnTo>
                  <a:cubicBezTo>
                    <a:pt x="362605" y="79511"/>
                    <a:pt x="362531" y="80399"/>
                    <a:pt x="361938" y="80473"/>
                  </a:cubicBezTo>
                  <a:cubicBezTo>
                    <a:pt x="361272" y="80473"/>
                    <a:pt x="361050" y="79288"/>
                    <a:pt x="360901" y="78770"/>
                  </a:cubicBezTo>
                  <a:lnTo>
                    <a:pt x="360901" y="78770"/>
                  </a:lnTo>
                  <a:cubicBezTo>
                    <a:pt x="331199" y="-7671"/>
                    <a:pt x="37287" y="52993"/>
                    <a:pt x="37806" y="144989"/>
                  </a:cubicBezTo>
                  <a:cubicBezTo>
                    <a:pt x="37806" y="175136"/>
                    <a:pt x="59582" y="194987"/>
                    <a:pt x="82692" y="208912"/>
                  </a:cubicBezTo>
                  <a:lnTo>
                    <a:pt x="82915" y="208912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8AB0C3E-8D91-E464-765F-4641032B2E85}"/>
                </a:ext>
              </a:extLst>
            </p:cNvPr>
            <p:cNvSpPr/>
            <p:nvPr/>
          </p:nvSpPr>
          <p:spPr>
            <a:xfrm>
              <a:off x="1660845" y="4903928"/>
              <a:ext cx="214511" cy="126505"/>
            </a:xfrm>
            <a:custGeom>
              <a:avLst/>
              <a:gdLst>
                <a:gd name="connsiteX0" fmla="*/ 212100 w 214511"/>
                <a:gd name="connsiteY0" fmla="*/ 13147 h 126505"/>
                <a:gd name="connsiteX1" fmla="*/ 184694 w 214511"/>
                <a:gd name="connsiteY1" fmla="*/ 1443 h 126505"/>
                <a:gd name="connsiteX2" fmla="*/ 153732 w 214511"/>
                <a:gd name="connsiteY2" fmla="*/ 110 h 126505"/>
                <a:gd name="connsiteX3" fmla="*/ 152028 w 214511"/>
                <a:gd name="connsiteY3" fmla="*/ 110 h 126505"/>
                <a:gd name="connsiteX4" fmla="*/ 5591 w 214511"/>
                <a:gd name="connsiteY4" fmla="*/ 63515 h 126505"/>
                <a:gd name="connsiteX5" fmla="*/ 3073 w 214511"/>
                <a:gd name="connsiteY5" fmla="*/ 68626 h 126505"/>
                <a:gd name="connsiteX6" fmla="*/ 2776 w 214511"/>
                <a:gd name="connsiteY6" fmla="*/ 69218 h 126505"/>
                <a:gd name="connsiteX7" fmla="*/ 2036 w 214511"/>
                <a:gd name="connsiteY7" fmla="*/ 71292 h 126505"/>
                <a:gd name="connsiteX8" fmla="*/ 554 w 214511"/>
                <a:gd name="connsiteY8" fmla="*/ 89662 h 126505"/>
                <a:gd name="connsiteX9" fmla="*/ 32775 w 214511"/>
                <a:gd name="connsiteY9" fmla="*/ 125956 h 126505"/>
                <a:gd name="connsiteX10" fmla="*/ 34479 w 214511"/>
                <a:gd name="connsiteY10" fmla="*/ 126252 h 126505"/>
                <a:gd name="connsiteX11" fmla="*/ 33960 w 214511"/>
                <a:gd name="connsiteY11" fmla="*/ 124253 h 126505"/>
                <a:gd name="connsiteX12" fmla="*/ 28183 w 214511"/>
                <a:gd name="connsiteY12" fmla="*/ 117068 h 126505"/>
                <a:gd name="connsiteX13" fmla="*/ 21368 w 214511"/>
                <a:gd name="connsiteY13" fmla="*/ 96476 h 126505"/>
                <a:gd name="connsiteX14" fmla="*/ 21516 w 214511"/>
                <a:gd name="connsiteY14" fmla="*/ 95069 h 126505"/>
                <a:gd name="connsiteX15" fmla="*/ 180694 w 214511"/>
                <a:gd name="connsiteY15" fmla="*/ 37368 h 126505"/>
                <a:gd name="connsiteX16" fmla="*/ 214396 w 214511"/>
                <a:gd name="connsiteY16" fmla="*/ 23517 h 126505"/>
                <a:gd name="connsiteX17" fmla="*/ 211952 w 214511"/>
                <a:gd name="connsiteY17" fmla="*/ 12924 h 12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511" h="126505">
                  <a:moveTo>
                    <a:pt x="212100" y="13147"/>
                  </a:moveTo>
                  <a:cubicBezTo>
                    <a:pt x="205285" y="3740"/>
                    <a:pt x="194767" y="3073"/>
                    <a:pt x="184694" y="1443"/>
                  </a:cubicBezTo>
                  <a:cubicBezTo>
                    <a:pt x="175064" y="332"/>
                    <a:pt x="163287" y="-260"/>
                    <a:pt x="153732" y="110"/>
                  </a:cubicBezTo>
                  <a:cubicBezTo>
                    <a:pt x="153140" y="110"/>
                    <a:pt x="152621" y="110"/>
                    <a:pt x="152028" y="110"/>
                  </a:cubicBezTo>
                  <a:cubicBezTo>
                    <a:pt x="53885" y="3369"/>
                    <a:pt x="17516" y="41738"/>
                    <a:pt x="5591" y="63515"/>
                  </a:cubicBezTo>
                  <a:cubicBezTo>
                    <a:pt x="4702" y="65070"/>
                    <a:pt x="3813" y="66774"/>
                    <a:pt x="3073" y="68626"/>
                  </a:cubicBezTo>
                  <a:cubicBezTo>
                    <a:pt x="2999" y="68848"/>
                    <a:pt x="2850" y="69070"/>
                    <a:pt x="2776" y="69218"/>
                  </a:cubicBezTo>
                  <a:cubicBezTo>
                    <a:pt x="2480" y="69885"/>
                    <a:pt x="2258" y="70625"/>
                    <a:pt x="2036" y="71292"/>
                  </a:cubicBezTo>
                  <a:cubicBezTo>
                    <a:pt x="36" y="77366"/>
                    <a:pt x="-557" y="83810"/>
                    <a:pt x="554" y="89662"/>
                  </a:cubicBezTo>
                  <a:cubicBezTo>
                    <a:pt x="3961" y="107587"/>
                    <a:pt x="18331" y="117142"/>
                    <a:pt x="32775" y="125956"/>
                  </a:cubicBezTo>
                  <a:cubicBezTo>
                    <a:pt x="33219" y="126252"/>
                    <a:pt x="34108" y="126845"/>
                    <a:pt x="34479" y="126252"/>
                  </a:cubicBezTo>
                  <a:cubicBezTo>
                    <a:pt x="34997" y="125660"/>
                    <a:pt x="34404" y="124771"/>
                    <a:pt x="33960" y="124253"/>
                  </a:cubicBezTo>
                  <a:cubicBezTo>
                    <a:pt x="32108" y="121808"/>
                    <a:pt x="29886" y="119586"/>
                    <a:pt x="28183" y="117068"/>
                  </a:cubicBezTo>
                  <a:cubicBezTo>
                    <a:pt x="23294" y="110179"/>
                    <a:pt x="20850" y="103216"/>
                    <a:pt x="21368" y="96476"/>
                  </a:cubicBezTo>
                  <a:cubicBezTo>
                    <a:pt x="21368" y="96476"/>
                    <a:pt x="21368" y="95809"/>
                    <a:pt x="21516" y="95069"/>
                  </a:cubicBezTo>
                  <a:cubicBezTo>
                    <a:pt x="21664" y="84773"/>
                    <a:pt x="53218" y="31072"/>
                    <a:pt x="180694" y="37368"/>
                  </a:cubicBezTo>
                  <a:cubicBezTo>
                    <a:pt x="196026" y="38331"/>
                    <a:pt x="210544" y="38701"/>
                    <a:pt x="214396" y="23517"/>
                  </a:cubicBezTo>
                  <a:cubicBezTo>
                    <a:pt x="214766" y="19146"/>
                    <a:pt x="214322" y="16184"/>
                    <a:pt x="211952" y="12924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907" y="1122363"/>
            <a:ext cx="9290641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907" y="3602038"/>
            <a:ext cx="929064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3555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liggende&#10;&#10;Automatisk genereret beskrivelse">
            <a:extLst>
              <a:ext uri="{FF2B5EF4-FFF2-40B4-BE49-F238E27FC236}">
                <a16:creationId xmlns:a16="http://schemas.microsoft.com/office/drawing/2014/main" id="{8932980A-A497-9514-EA15-D3F626D29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" t="15643" b="14428"/>
          <a:stretch/>
        </p:blipFill>
        <p:spPr>
          <a:xfrm>
            <a:off x="4454808" y="-615899"/>
            <a:ext cx="7879160" cy="8251723"/>
          </a:xfrm>
          <a:prstGeom prst="rect">
            <a:avLst/>
          </a:prstGeom>
        </p:spPr>
      </p:pic>
      <p:sp>
        <p:nvSpPr>
          <p:cNvPr id="44" name="Rectangle 3">
            <a:extLst>
              <a:ext uri="{FF2B5EF4-FFF2-40B4-BE49-F238E27FC236}">
                <a16:creationId xmlns:a16="http://schemas.microsoft.com/office/drawing/2014/main" id="{F4730B5A-89C8-E6B1-7ED9-8ADFB1E91358}"/>
              </a:ext>
            </a:extLst>
          </p:cNvPr>
          <p:cNvSpPr/>
          <p:nvPr userDrawn="1"/>
        </p:nvSpPr>
        <p:spPr>
          <a:xfrm>
            <a:off x="-1" y="0"/>
            <a:ext cx="1219381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B938F2B-767D-94E9-C1A3-A8C736DF3D74}"/>
              </a:ext>
            </a:extLst>
          </p:cNvPr>
          <p:cNvGrpSpPr/>
          <p:nvPr userDrawn="1"/>
        </p:nvGrpSpPr>
        <p:grpSpPr>
          <a:xfrm>
            <a:off x="465271" y="5938598"/>
            <a:ext cx="2398566" cy="670359"/>
            <a:chOff x="1526263" y="4628236"/>
            <a:chExt cx="2260813" cy="631859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422236A-53D0-92E0-538B-E83B145764A4}"/>
                </a:ext>
              </a:extLst>
            </p:cNvPr>
            <p:cNvSpPr/>
            <p:nvPr/>
          </p:nvSpPr>
          <p:spPr>
            <a:xfrm>
              <a:off x="3185327" y="5039736"/>
              <a:ext cx="187917" cy="220359"/>
            </a:xfrm>
            <a:custGeom>
              <a:avLst/>
              <a:gdLst>
                <a:gd name="connsiteX0" fmla="*/ 172733 w 187917"/>
                <a:gd name="connsiteY0" fmla="*/ 168659 h 220359"/>
                <a:gd name="connsiteX1" fmla="*/ 187917 w 187917"/>
                <a:gd name="connsiteY1" fmla="*/ 184806 h 220359"/>
                <a:gd name="connsiteX2" fmla="*/ 107328 w 187917"/>
                <a:gd name="connsiteY2" fmla="*/ 220360 h 220359"/>
                <a:gd name="connsiteX3" fmla="*/ 0 w 187917"/>
                <a:gd name="connsiteY3" fmla="*/ 109402 h 220359"/>
                <a:gd name="connsiteX4" fmla="*/ 107328 w 187917"/>
                <a:gd name="connsiteY4" fmla="*/ 0 h 220359"/>
                <a:gd name="connsiteX5" fmla="*/ 186954 w 187917"/>
                <a:gd name="connsiteY5" fmla="*/ 34369 h 220359"/>
                <a:gd name="connsiteX6" fmla="*/ 171770 w 187917"/>
                <a:gd name="connsiteY6" fmla="*/ 50442 h 220359"/>
                <a:gd name="connsiteX7" fmla="*/ 107328 w 187917"/>
                <a:gd name="connsiteY7" fmla="*/ 22147 h 220359"/>
                <a:gd name="connsiteX8" fmla="*/ 23999 w 187917"/>
                <a:gd name="connsiteY8" fmla="*/ 109402 h 220359"/>
                <a:gd name="connsiteX9" fmla="*/ 107328 w 187917"/>
                <a:gd name="connsiteY9" fmla="*/ 198139 h 220359"/>
                <a:gd name="connsiteX10" fmla="*/ 172658 w 187917"/>
                <a:gd name="connsiteY10" fmla="*/ 168659 h 22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17" h="220359">
                  <a:moveTo>
                    <a:pt x="172733" y="168659"/>
                  </a:moveTo>
                  <a:lnTo>
                    <a:pt x="187917" y="184806"/>
                  </a:lnTo>
                  <a:cubicBezTo>
                    <a:pt x="169399" y="206064"/>
                    <a:pt x="141104" y="220360"/>
                    <a:pt x="107328" y="220360"/>
                  </a:cubicBezTo>
                  <a:cubicBezTo>
                    <a:pt x="45331" y="220360"/>
                    <a:pt x="0" y="174140"/>
                    <a:pt x="0" y="109402"/>
                  </a:cubicBezTo>
                  <a:cubicBezTo>
                    <a:pt x="0" y="48294"/>
                    <a:pt x="45257" y="0"/>
                    <a:pt x="107328" y="0"/>
                  </a:cubicBezTo>
                  <a:cubicBezTo>
                    <a:pt x="142586" y="0"/>
                    <a:pt x="169918" y="15777"/>
                    <a:pt x="186954" y="34369"/>
                  </a:cubicBezTo>
                  <a:lnTo>
                    <a:pt x="171770" y="50442"/>
                  </a:lnTo>
                  <a:cubicBezTo>
                    <a:pt x="157770" y="35258"/>
                    <a:pt x="134364" y="22147"/>
                    <a:pt x="107328" y="22147"/>
                  </a:cubicBezTo>
                  <a:cubicBezTo>
                    <a:pt x="62960" y="22147"/>
                    <a:pt x="23999" y="56220"/>
                    <a:pt x="23999" y="109402"/>
                  </a:cubicBezTo>
                  <a:cubicBezTo>
                    <a:pt x="23999" y="162585"/>
                    <a:pt x="62886" y="198139"/>
                    <a:pt x="107328" y="198139"/>
                  </a:cubicBezTo>
                  <a:cubicBezTo>
                    <a:pt x="135623" y="198139"/>
                    <a:pt x="159918" y="182362"/>
                    <a:pt x="172658" y="168659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93CF95-3EE7-40D0-62F5-C6C90A63488E}"/>
                </a:ext>
              </a:extLst>
            </p:cNvPr>
            <p:cNvSpPr/>
            <p:nvPr/>
          </p:nvSpPr>
          <p:spPr>
            <a:xfrm>
              <a:off x="3385688" y="5112621"/>
              <a:ext cx="133993" cy="147400"/>
            </a:xfrm>
            <a:custGeom>
              <a:avLst/>
              <a:gdLst>
                <a:gd name="connsiteX0" fmla="*/ 112439 w 133993"/>
                <a:gd name="connsiteY0" fmla="*/ 3629 h 147400"/>
                <a:gd name="connsiteX1" fmla="*/ 133994 w 133993"/>
                <a:gd name="connsiteY1" fmla="*/ 3629 h 147400"/>
                <a:gd name="connsiteX2" fmla="*/ 133994 w 133993"/>
                <a:gd name="connsiteY2" fmla="*/ 143771 h 147400"/>
                <a:gd name="connsiteX3" fmla="*/ 112439 w 133993"/>
                <a:gd name="connsiteY3" fmla="*/ 143771 h 147400"/>
                <a:gd name="connsiteX4" fmla="*/ 112439 w 133993"/>
                <a:gd name="connsiteY4" fmla="*/ 135549 h 147400"/>
                <a:gd name="connsiteX5" fmla="*/ 73256 w 133993"/>
                <a:gd name="connsiteY5" fmla="*/ 147400 h 147400"/>
                <a:gd name="connsiteX6" fmla="*/ 0 w 133993"/>
                <a:gd name="connsiteY6" fmla="*/ 73552 h 147400"/>
                <a:gd name="connsiteX7" fmla="*/ 73256 w 133993"/>
                <a:gd name="connsiteY7" fmla="*/ 0 h 147400"/>
                <a:gd name="connsiteX8" fmla="*/ 112439 w 133993"/>
                <a:gd name="connsiteY8" fmla="*/ 11851 h 147400"/>
                <a:gd name="connsiteX9" fmla="*/ 112439 w 133993"/>
                <a:gd name="connsiteY9" fmla="*/ 3629 h 147400"/>
                <a:gd name="connsiteX10" fmla="*/ 112439 w 133993"/>
                <a:gd name="connsiteY10" fmla="*/ 109995 h 147400"/>
                <a:gd name="connsiteX11" fmla="*/ 112439 w 133993"/>
                <a:gd name="connsiteY11" fmla="*/ 37332 h 147400"/>
                <a:gd name="connsiteX12" fmla="*/ 73256 w 133993"/>
                <a:gd name="connsiteY12" fmla="*/ 20888 h 147400"/>
                <a:gd name="connsiteX13" fmla="*/ 23110 w 133993"/>
                <a:gd name="connsiteY13" fmla="*/ 73478 h 147400"/>
                <a:gd name="connsiteX14" fmla="*/ 73256 w 133993"/>
                <a:gd name="connsiteY14" fmla="*/ 126364 h 147400"/>
                <a:gd name="connsiteX15" fmla="*/ 112439 w 133993"/>
                <a:gd name="connsiteY15" fmla="*/ 109921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993" h="147400">
                  <a:moveTo>
                    <a:pt x="112439" y="3629"/>
                  </a:moveTo>
                  <a:lnTo>
                    <a:pt x="133994" y="3629"/>
                  </a:lnTo>
                  <a:lnTo>
                    <a:pt x="133994" y="143771"/>
                  </a:lnTo>
                  <a:lnTo>
                    <a:pt x="112439" y="143771"/>
                  </a:lnTo>
                  <a:lnTo>
                    <a:pt x="112439" y="135549"/>
                  </a:lnTo>
                  <a:cubicBezTo>
                    <a:pt x="101180" y="143475"/>
                    <a:pt x="87477" y="147400"/>
                    <a:pt x="73256" y="147400"/>
                  </a:cubicBezTo>
                  <a:cubicBezTo>
                    <a:pt x="32517" y="147400"/>
                    <a:pt x="0" y="115772"/>
                    <a:pt x="0" y="73552"/>
                  </a:cubicBezTo>
                  <a:cubicBezTo>
                    <a:pt x="0" y="31332"/>
                    <a:pt x="32517" y="0"/>
                    <a:pt x="73256" y="0"/>
                  </a:cubicBezTo>
                  <a:cubicBezTo>
                    <a:pt x="87551" y="0"/>
                    <a:pt x="101255" y="3926"/>
                    <a:pt x="112439" y="11851"/>
                  </a:cubicBezTo>
                  <a:lnTo>
                    <a:pt x="112439" y="3629"/>
                  </a:lnTo>
                  <a:close/>
                  <a:moveTo>
                    <a:pt x="112439" y="109995"/>
                  </a:moveTo>
                  <a:lnTo>
                    <a:pt x="112439" y="37332"/>
                  </a:lnTo>
                  <a:cubicBezTo>
                    <a:pt x="102736" y="27628"/>
                    <a:pt x="89922" y="20888"/>
                    <a:pt x="73256" y="20888"/>
                  </a:cubicBezTo>
                  <a:cubicBezTo>
                    <a:pt x="47701" y="20888"/>
                    <a:pt x="23110" y="40072"/>
                    <a:pt x="23110" y="73478"/>
                  </a:cubicBezTo>
                  <a:cubicBezTo>
                    <a:pt x="23110" y="106884"/>
                    <a:pt x="47701" y="126364"/>
                    <a:pt x="73256" y="126364"/>
                  </a:cubicBezTo>
                  <a:cubicBezTo>
                    <a:pt x="89996" y="126364"/>
                    <a:pt x="102736" y="119698"/>
                    <a:pt x="112439" y="109921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7D1CF0C-58B3-0111-698B-6F923804A83C}"/>
                </a:ext>
              </a:extLst>
            </p:cNvPr>
            <p:cNvSpPr/>
            <p:nvPr/>
          </p:nvSpPr>
          <p:spPr>
            <a:xfrm>
              <a:off x="3555309" y="5116251"/>
              <a:ext cx="70515" cy="140141"/>
            </a:xfrm>
            <a:custGeom>
              <a:avLst/>
              <a:gdLst>
                <a:gd name="connsiteX0" fmla="*/ 70441 w 70515"/>
                <a:gd name="connsiteY0" fmla="*/ 0 h 140141"/>
                <a:gd name="connsiteX1" fmla="*/ 70441 w 70515"/>
                <a:gd name="connsiteY1" fmla="*/ 21258 h 140141"/>
                <a:gd name="connsiteX2" fmla="*/ 48887 w 70515"/>
                <a:gd name="connsiteY2" fmla="*/ 21258 h 140141"/>
                <a:gd name="connsiteX3" fmla="*/ 21555 w 70515"/>
                <a:gd name="connsiteY3" fmla="*/ 52294 h 140141"/>
                <a:gd name="connsiteX4" fmla="*/ 21555 w 70515"/>
                <a:gd name="connsiteY4" fmla="*/ 140142 h 140141"/>
                <a:gd name="connsiteX5" fmla="*/ 0 w 70515"/>
                <a:gd name="connsiteY5" fmla="*/ 140142 h 140141"/>
                <a:gd name="connsiteX6" fmla="*/ 0 w 70515"/>
                <a:gd name="connsiteY6" fmla="*/ 0 h 140141"/>
                <a:gd name="connsiteX7" fmla="*/ 21258 w 70515"/>
                <a:gd name="connsiteY7" fmla="*/ 0 h 140141"/>
                <a:gd name="connsiteX8" fmla="*/ 21258 w 70515"/>
                <a:gd name="connsiteY8" fmla="*/ 17036 h 140141"/>
                <a:gd name="connsiteX9" fmla="*/ 50442 w 70515"/>
                <a:gd name="connsiteY9" fmla="*/ 0 h 140141"/>
                <a:gd name="connsiteX10" fmla="*/ 70515 w 70515"/>
                <a:gd name="connsiteY10" fmla="*/ 0 h 1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5" h="140141">
                  <a:moveTo>
                    <a:pt x="70441" y="0"/>
                  </a:moveTo>
                  <a:lnTo>
                    <a:pt x="70441" y="21258"/>
                  </a:lnTo>
                  <a:lnTo>
                    <a:pt x="48887" y="21258"/>
                  </a:lnTo>
                  <a:cubicBezTo>
                    <a:pt x="33406" y="21258"/>
                    <a:pt x="21555" y="32813"/>
                    <a:pt x="21555" y="52294"/>
                  </a:cubicBezTo>
                  <a:lnTo>
                    <a:pt x="21555" y="140142"/>
                  </a:lnTo>
                  <a:lnTo>
                    <a:pt x="0" y="140142"/>
                  </a:lnTo>
                  <a:lnTo>
                    <a:pt x="0" y="0"/>
                  </a:lnTo>
                  <a:lnTo>
                    <a:pt x="21258" y="0"/>
                  </a:lnTo>
                  <a:lnTo>
                    <a:pt x="21258" y="17036"/>
                  </a:lnTo>
                  <a:cubicBezTo>
                    <a:pt x="24295" y="9407"/>
                    <a:pt x="34295" y="0"/>
                    <a:pt x="50442" y="0"/>
                  </a:cubicBezTo>
                  <a:lnTo>
                    <a:pt x="70515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8F97B66-687B-A377-78FD-489BCAB206ED}"/>
                </a:ext>
              </a:extLst>
            </p:cNvPr>
            <p:cNvSpPr/>
            <p:nvPr/>
          </p:nvSpPr>
          <p:spPr>
            <a:xfrm>
              <a:off x="3637453" y="5112695"/>
              <a:ext cx="141030" cy="147400"/>
            </a:xfrm>
            <a:custGeom>
              <a:avLst/>
              <a:gdLst>
                <a:gd name="connsiteX0" fmla="*/ 140438 w 141030"/>
                <a:gd name="connsiteY0" fmla="*/ 81404 h 147400"/>
                <a:gd name="connsiteX1" fmla="*/ 23703 w 141030"/>
                <a:gd name="connsiteY1" fmla="*/ 81404 h 147400"/>
                <a:gd name="connsiteX2" fmla="*/ 71404 w 141030"/>
                <a:gd name="connsiteY2" fmla="*/ 126735 h 147400"/>
                <a:gd name="connsiteX3" fmla="*/ 116069 w 141030"/>
                <a:gd name="connsiteY3" fmla="*/ 104588 h 147400"/>
                <a:gd name="connsiteX4" fmla="*/ 132809 w 141030"/>
                <a:gd name="connsiteY4" fmla="*/ 117031 h 147400"/>
                <a:gd name="connsiteX5" fmla="*/ 71404 w 141030"/>
                <a:gd name="connsiteY5" fmla="*/ 147400 h 147400"/>
                <a:gd name="connsiteX6" fmla="*/ 0 w 141030"/>
                <a:gd name="connsiteY6" fmla="*/ 73256 h 147400"/>
                <a:gd name="connsiteX7" fmla="*/ 71108 w 141030"/>
                <a:gd name="connsiteY7" fmla="*/ 0 h 147400"/>
                <a:gd name="connsiteX8" fmla="*/ 141030 w 141030"/>
                <a:gd name="connsiteY8" fmla="*/ 69330 h 147400"/>
                <a:gd name="connsiteX9" fmla="*/ 140438 w 141030"/>
                <a:gd name="connsiteY9" fmla="*/ 81478 h 147400"/>
                <a:gd name="connsiteX10" fmla="*/ 117920 w 141030"/>
                <a:gd name="connsiteY10" fmla="*/ 61108 h 147400"/>
                <a:gd name="connsiteX11" fmla="*/ 71108 w 141030"/>
                <a:gd name="connsiteY11" fmla="*/ 20369 h 147400"/>
                <a:gd name="connsiteX12" fmla="*/ 24295 w 141030"/>
                <a:gd name="connsiteY12" fmla="*/ 61108 h 147400"/>
                <a:gd name="connsiteX13" fmla="*/ 117920 w 141030"/>
                <a:gd name="connsiteY13" fmla="*/ 61108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030" h="147400">
                  <a:moveTo>
                    <a:pt x="140438" y="81404"/>
                  </a:moveTo>
                  <a:lnTo>
                    <a:pt x="23703" y="81404"/>
                  </a:lnTo>
                  <a:cubicBezTo>
                    <a:pt x="26443" y="105995"/>
                    <a:pt x="44368" y="126735"/>
                    <a:pt x="71404" y="126735"/>
                  </a:cubicBezTo>
                  <a:cubicBezTo>
                    <a:pt x="95107" y="126735"/>
                    <a:pt x="109995" y="113995"/>
                    <a:pt x="116069" y="104588"/>
                  </a:cubicBezTo>
                  <a:lnTo>
                    <a:pt x="132809" y="117031"/>
                  </a:lnTo>
                  <a:cubicBezTo>
                    <a:pt x="119106" y="136216"/>
                    <a:pt x="97551" y="147400"/>
                    <a:pt x="71404" y="147400"/>
                  </a:cubicBezTo>
                  <a:cubicBezTo>
                    <a:pt x="32517" y="147400"/>
                    <a:pt x="0" y="116365"/>
                    <a:pt x="0" y="73256"/>
                  </a:cubicBezTo>
                  <a:cubicBezTo>
                    <a:pt x="0" y="33110"/>
                    <a:pt x="30073" y="0"/>
                    <a:pt x="71108" y="0"/>
                  </a:cubicBezTo>
                  <a:cubicBezTo>
                    <a:pt x="109402" y="0"/>
                    <a:pt x="141030" y="28295"/>
                    <a:pt x="141030" y="69330"/>
                  </a:cubicBezTo>
                  <a:cubicBezTo>
                    <a:pt x="141030" y="73626"/>
                    <a:pt x="140734" y="79404"/>
                    <a:pt x="140438" y="81478"/>
                  </a:cubicBezTo>
                  <a:moveTo>
                    <a:pt x="117920" y="61108"/>
                  </a:moveTo>
                  <a:cubicBezTo>
                    <a:pt x="116735" y="38887"/>
                    <a:pt x="96662" y="20369"/>
                    <a:pt x="71108" y="20369"/>
                  </a:cubicBezTo>
                  <a:cubicBezTo>
                    <a:pt x="45554" y="20369"/>
                    <a:pt x="27628" y="39554"/>
                    <a:pt x="24295" y="61108"/>
                  </a:cubicBezTo>
                  <a:lnTo>
                    <a:pt x="117920" y="61108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E2BE6-7867-2CD8-21C8-90FDD7F3229A}"/>
                </a:ext>
              </a:extLst>
            </p:cNvPr>
            <p:cNvSpPr/>
            <p:nvPr/>
          </p:nvSpPr>
          <p:spPr>
            <a:xfrm>
              <a:off x="2049677" y="4689382"/>
              <a:ext cx="176658" cy="307689"/>
            </a:xfrm>
            <a:custGeom>
              <a:avLst/>
              <a:gdLst>
                <a:gd name="connsiteX0" fmla="*/ 0 w 176658"/>
                <a:gd name="connsiteY0" fmla="*/ 307689 h 307689"/>
                <a:gd name="connsiteX1" fmla="*/ 0 w 176658"/>
                <a:gd name="connsiteY1" fmla="*/ 0 h 307689"/>
                <a:gd name="connsiteX2" fmla="*/ 176658 w 176658"/>
                <a:gd name="connsiteY2" fmla="*/ 0 h 307689"/>
                <a:gd name="connsiteX3" fmla="*/ 176658 w 176658"/>
                <a:gd name="connsiteY3" fmla="*/ 54960 h 307689"/>
                <a:gd name="connsiteX4" fmla="*/ 57997 w 176658"/>
                <a:gd name="connsiteY4" fmla="*/ 54960 h 307689"/>
                <a:gd name="connsiteX5" fmla="*/ 57997 w 176658"/>
                <a:gd name="connsiteY5" fmla="*/ 130957 h 307689"/>
                <a:gd name="connsiteX6" fmla="*/ 170510 w 176658"/>
                <a:gd name="connsiteY6" fmla="*/ 130957 h 307689"/>
                <a:gd name="connsiteX7" fmla="*/ 170510 w 176658"/>
                <a:gd name="connsiteY7" fmla="*/ 184584 h 307689"/>
                <a:gd name="connsiteX8" fmla="*/ 57997 w 176658"/>
                <a:gd name="connsiteY8" fmla="*/ 184584 h 307689"/>
                <a:gd name="connsiteX9" fmla="*/ 57997 w 176658"/>
                <a:gd name="connsiteY9" fmla="*/ 307689 h 307689"/>
                <a:gd name="connsiteX10" fmla="*/ 0 w 176658"/>
                <a:gd name="connsiteY10" fmla="*/ 307689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58" h="307689">
                  <a:moveTo>
                    <a:pt x="0" y="307689"/>
                  </a:moveTo>
                  <a:lnTo>
                    <a:pt x="0" y="0"/>
                  </a:lnTo>
                  <a:lnTo>
                    <a:pt x="176658" y="0"/>
                  </a:lnTo>
                  <a:lnTo>
                    <a:pt x="176658" y="54960"/>
                  </a:lnTo>
                  <a:lnTo>
                    <a:pt x="57997" y="54960"/>
                  </a:lnTo>
                  <a:lnTo>
                    <a:pt x="57997" y="130957"/>
                  </a:lnTo>
                  <a:lnTo>
                    <a:pt x="170510" y="130957"/>
                  </a:lnTo>
                  <a:lnTo>
                    <a:pt x="170510" y="184584"/>
                  </a:lnTo>
                  <a:lnTo>
                    <a:pt x="57997" y="184584"/>
                  </a:lnTo>
                  <a:lnTo>
                    <a:pt x="57997" y="307689"/>
                  </a:lnTo>
                  <a:lnTo>
                    <a:pt x="0" y="307689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E5F84C-24B6-1C16-4F63-0CE179135616}"/>
                </a:ext>
              </a:extLst>
            </p:cNvPr>
            <p:cNvSpPr/>
            <p:nvPr/>
          </p:nvSpPr>
          <p:spPr>
            <a:xfrm>
              <a:off x="2241298" y="4785155"/>
              <a:ext cx="225026" cy="217174"/>
            </a:xfrm>
            <a:custGeom>
              <a:avLst/>
              <a:gdLst>
                <a:gd name="connsiteX0" fmla="*/ 0 w 225026"/>
                <a:gd name="connsiteY0" fmla="*/ 109032 h 217174"/>
                <a:gd name="connsiteX1" fmla="*/ 112513 w 225026"/>
                <a:gd name="connsiteY1" fmla="*/ 0 h 217174"/>
                <a:gd name="connsiteX2" fmla="*/ 225026 w 225026"/>
                <a:gd name="connsiteY2" fmla="*/ 109032 h 217174"/>
                <a:gd name="connsiteX3" fmla="*/ 112069 w 225026"/>
                <a:gd name="connsiteY3" fmla="*/ 217175 h 217174"/>
                <a:gd name="connsiteX4" fmla="*/ 0 w 225026"/>
                <a:gd name="connsiteY4" fmla="*/ 109032 h 217174"/>
                <a:gd name="connsiteX5" fmla="*/ 169696 w 225026"/>
                <a:gd name="connsiteY5" fmla="*/ 109032 h 217174"/>
                <a:gd name="connsiteX6" fmla="*/ 112143 w 225026"/>
                <a:gd name="connsiteY6" fmla="*/ 51479 h 217174"/>
                <a:gd name="connsiteX7" fmla="*/ 55479 w 225026"/>
                <a:gd name="connsiteY7" fmla="*/ 109032 h 217174"/>
                <a:gd name="connsiteX8" fmla="*/ 112143 w 225026"/>
                <a:gd name="connsiteY8" fmla="*/ 165770 h 217174"/>
                <a:gd name="connsiteX9" fmla="*/ 169696 w 225026"/>
                <a:gd name="connsiteY9" fmla="*/ 109032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026" h="217174">
                  <a:moveTo>
                    <a:pt x="0" y="109032"/>
                  </a:moveTo>
                  <a:cubicBezTo>
                    <a:pt x="0" y="44887"/>
                    <a:pt x="49701" y="0"/>
                    <a:pt x="112513" y="0"/>
                  </a:cubicBezTo>
                  <a:cubicBezTo>
                    <a:pt x="175325" y="0"/>
                    <a:pt x="225026" y="45257"/>
                    <a:pt x="225026" y="109032"/>
                  </a:cubicBezTo>
                  <a:cubicBezTo>
                    <a:pt x="225026" y="172807"/>
                    <a:pt x="175325" y="217175"/>
                    <a:pt x="112069" y="217175"/>
                  </a:cubicBezTo>
                  <a:cubicBezTo>
                    <a:pt x="48813" y="217175"/>
                    <a:pt x="0" y="172362"/>
                    <a:pt x="0" y="109032"/>
                  </a:cubicBezTo>
                  <a:moveTo>
                    <a:pt x="169696" y="109032"/>
                  </a:moveTo>
                  <a:cubicBezTo>
                    <a:pt x="169696" y="75626"/>
                    <a:pt x="145104" y="51479"/>
                    <a:pt x="112143" y="51479"/>
                  </a:cubicBezTo>
                  <a:cubicBezTo>
                    <a:pt x="79181" y="51479"/>
                    <a:pt x="55479" y="75626"/>
                    <a:pt x="55479" y="109032"/>
                  </a:cubicBezTo>
                  <a:cubicBezTo>
                    <a:pt x="55479" y="142438"/>
                    <a:pt x="80070" y="165770"/>
                    <a:pt x="112143" y="165770"/>
                  </a:cubicBezTo>
                  <a:cubicBezTo>
                    <a:pt x="144215" y="165770"/>
                    <a:pt x="169696" y="141623"/>
                    <a:pt x="169696" y="109032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1DF46B-561D-492C-E9F1-EC0F54A62ED6}"/>
                </a:ext>
              </a:extLst>
            </p:cNvPr>
            <p:cNvSpPr/>
            <p:nvPr/>
          </p:nvSpPr>
          <p:spPr>
            <a:xfrm>
              <a:off x="2496248" y="4790488"/>
              <a:ext cx="123549" cy="206582"/>
            </a:xfrm>
            <a:custGeom>
              <a:avLst/>
              <a:gdLst>
                <a:gd name="connsiteX0" fmla="*/ 123476 w 123549"/>
                <a:gd name="connsiteY0" fmla="*/ 0 h 206582"/>
                <a:gd name="connsiteX1" fmla="*/ 123476 w 123549"/>
                <a:gd name="connsiteY1" fmla="*/ 54960 h 206582"/>
                <a:gd name="connsiteX2" fmla="*/ 93181 w 123549"/>
                <a:gd name="connsiteY2" fmla="*/ 54960 h 206582"/>
                <a:gd name="connsiteX3" fmla="*/ 54960 w 123549"/>
                <a:gd name="connsiteY3" fmla="*/ 95403 h 206582"/>
                <a:gd name="connsiteX4" fmla="*/ 54960 w 123549"/>
                <a:gd name="connsiteY4" fmla="*/ 206583 h 206582"/>
                <a:gd name="connsiteX5" fmla="*/ 0 w 123549"/>
                <a:gd name="connsiteY5" fmla="*/ 206583 h 206582"/>
                <a:gd name="connsiteX6" fmla="*/ 0 w 123549"/>
                <a:gd name="connsiteY6" fmla="*/ 0 h 206582"/>
                <a:gd name="connsiteX7" fmla="*/ 54516 w 123549"/>
                <a:gd name="connsiteY7" fmla="*/ 0 h 206582"/>
                <a:gd name="connsiteX8" fmla="*/ 54516 w 123549"/>
                <a:gd name="connsiteY8" fmla="*/ 24591 h 206582"/>
                <a:gd name="connsiteX9" fmla="*/ 103328 w 123549"/>
                <a:gd name="connsiteY9" fmla="*/ 0 h 206582"/>
                <a:gd name="connsiteX10" fmla="*/ 123550 w 123549"/>
                <a:gd name="connsiteY10" fmla="*/ 0 h 2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549" h="206582">
                  <a:moveTo>
                    <a:pt x="123476" y="0"/>
                  </a:moveTo>
                  <a:lnTo>
                    <a:pt x="123476" y="54960"/>
                  </a:lnTo>
                  <a:lnTo>
                    <a:pt x="93181" y="54960"/>
                  </a:lnTo>
                  <a:cubicBezTo>
                    <a:pt x="69034" y="54960"/>
                    <a:pt x="54960" y="70811"/>
                    <a:pt x="54960" y="95403"/>
                  </a:cubicBezTo>
                  <a:lnTo>
                    <a:pt x="54960" y="206583"/>
                  </a:lnTo>
                  <a:lnTo>
                    <a:pt x="0" y="206583"/>
                  </a:lnTo>
                  <a:lnTo>
                    <a:pt x="0" y="0"/>
                  </a:lnTo>
                  <a:lnTo>
                    <a:pt x="54516" y="0"/>
                  </a:lnTo>
                  <a:lnTo>
                    <a:pt x="54516" y="24591"/>
                  </a:lnTo>
                  <a:cubicBezTo>
                    <a:pt x="60219" y="13629"/>
                    <a:pt x="74737" y="0"/>
                    <a:pt x="103328" y="0"/>
                  </a:cubicBezTo>
                  <a:lnTo>
                    <a:pt x="123550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108960-0ACE-4289-9C09-F67F1FBFF72A}"/>
                </a:ext>
              </a:extLst>
            </p:cNvPr>
            <p:cNvSpPr/>
            <p:nvPr/>
          </p:nvSpPr>
          <p:spPr>
            <a:xfrm>
              <a:off x="263202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596B28F-C5D0-9900-6B52-F835C2E0BAF7}"/>
                </a:ext>
              </a:extLst>
            </p:cNvPr>
            <p:cNvSpPr/>
            <p:nvPr/>
          </p:nvSpPr>
          <p:spPr>
            <a:xfrm>
              <a:off x="2882971" y="4785229"/>
              <a:ext cx="164881" cy="211767"/>
            </a:xfrm>
            <a:custGeom>
              <a:avLst/>
              <a:gdLst>
                <a:gd name="connsiteX0" fmla="*/ 164881 w 164881"/>
                <a:gd name="connsiteY0" fmla="*/ 73774 h 211767"/>
                <a:gd name="connsiteX1" fmla="*/ 164881 w 164881"/>
                <a:gd name="connsiteY1" fmla="*/ 211768 h 211767"/>
                <a:gd name="connsiteX2" fmla="*/ 109921 w 164881"/>
                <a:gd name="connsiteY2" fmla="*/ 211768 h 211767"/>
                <a:gd name="connsiteX3" fmla="*/ 109921 w 164881"/>
                <a:gd name="connsiteY3" fmla="*/ 80367 h 211767"/>
                <a:gd name="connsiteX4" fmla="*/ 80885 w 164881"/>
                <a:gd name="connsiteY4" fmla="*/ 50886 h 211767"/>
                <a:gd name="connsiteX5" fmla="*/ 54960 w 164881"/>
                <a:gd name="connsiteY5" fmla="*/ 67182 h 211767"/>
                <a:gd name="connsiteX6" fmla="*/ 54960 w 164881"/>
                <a:gd name="connsiteY6" fmla="*/ 211768 h 211767"/>
                <a:gd name="connsiteX7" fmla="*/ 0 w 164881"/>
                <a:gd name="connsiteY7" fmla="*/ 211768 h 211767"/>
                <a:gd name="connsiteX8" fmla="*/ 0 w 164881"/>
                <a:gd name="connsiteY8" fmla="*/ 5259 h 211767"/>
                <a:gd name="connsiteX9" fmla="*/ 54960 w 164881"/>
                <a:gd name="connsiteY9" fmla="*/ 5259 h 211767"/>
                <a:gd name="connsiteX10" fmla="*/ 54960 w 164881"/>
                <a:gd name="connsiteY10" fmla="*/ 14518 h 211767"/>
                <a:gd name="connsiteX11" fmla="*/ 95847 w 164881"/>
                <a:gd name="connsiteY11" fmla="*/ 0 h 211767"/>
                <a:gd name="connsiteX12" fmla="*/ 164881 w 164881"/>
                <a:gd name="connsiteY12" fmla="*/ 73848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81" h="211767">
                  <a:moveTo>
                    <a:pt x="164881" y="73774"/>
                  </a:moveTo>
                  <a:lnTo>
                    <a:pt x="164881" y="211768"/>
                  </a:lnTo>
                  <a:lnTo>
                    <a:pt x="109921" y="211768"/>
                  </a:lnTo>
                  <a:lnTo>
                    <a:pt x="109921" y="80367"/>
                  </a:lnTo>
                  <a:cubicBezTo>
                    <a:pt x="109921" y="63627"/>
                    <a:pt x="99847" y="50886"/>
                    <a:pt x="80885" y="50886"/>
                  </a:cubicBezTo>
                  <a:cubicBezTo>
                    <a:pt x="69478" y="50886"/>
                    <a:pt x="59330" y="57923"/>
                    <a:pt x="54960" y="67182"/>
                  </a:cubicBezTo>
                  <a:lnTo>
                    <a:pt x="54960" y="211768"/>
                  </a:lnTo>
                  <a:lnTo>
                    <a:pt x="0" y="211768"/>
                  </a:lnTo>
                  <a:lnTo>
                    <a:pt x="0" y="5259"/>
                  </a:lnTo>
                  <a:lnTo>
                    <a:pt x="54960" y="5259"/>
                  </a:lnTo>
                  <a:lnTo>
                    <a:pt x="54960" y="14518"/>
                  </a:lnTo>
                  <a:cubicBezTo>
                    <a:pt x="64664" y="6148"/>
                    <a:pt x="78293" y="0"/>
                    <a:pt x="95847" y="0"/>
                  </a:cubicBezTo>
                  <a:cubicBezTo>
                    <a:pt x="139327" y="0"/>
                    <a:pt x="164881" y="32517"/>
                    <a:pt x="164881" y="73848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A9BC35F-B154-B02A-97DB-AFE367C77851}"/>
                </a:ext>
              </a:extLst>
            </p:cNvPr>
            <p:cNvSpPr/>
            <p:nvPr/>
          </p:nvSpPr>
          <p:spPr>
            <a:xfrm>
              <a:off x="3079036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E1E090-6733-67B5-7B72-080CC0CB9F37}"/>
                </a:ext>
              </a:extLst>
            </p:cNvPr>
            <p:cNvSpPr/>
            <p:nvPr/>
          </p:nvSpPr>
          <p:spPr>
            <a:xfrm>
              <a:off x="3323839" y="4689382"/>
              <a:ext cx="214952" cy="312948"/>
            </a:xfrm>
            <a:custGeom>
              <a:avLst/>
              <a:gdLst>
                <a:gd name="connsiteX0" fmla="*/ 159992 w 214952"/>
                <a:gd name="connsiteY0" fmla="*/ 0 h 312948"/>
                <a:gd name="connsiteX1" fmla="*/ 214953 w 214952"/>
                <a:gd name="connsiteY1" fmla="*/ 0 h 312948"/>
                <a:gd name="connsiteX2" fmla="*/ 214953 w 214952"/>
                <a:gd name="connsiteY2" fmla="*/ 307689 h 312948"/>
                <a:gd name="connsiteX3" fmla="*/ 160881 w 214952"/>
                <a:gd name="connsiteY3" fmla="*/ 307689 h 312948"/>
                <a:gd name="connsiteX4" fmla="*/ 160881 w 214952"/>
                <a:gd name="connsiteY4" fmla="*/ 301097 h 312948"/>
                <a:gd name="connsiteX5" fmla="*/ 109032 w 214952"/>
                <a:gd name="connsiteY5" fmla="*/ 312948 h 312948"/>
                <a:gd name="connsiteX6" fmla="*/ 0 w 214952"/>
                <a:gd name="connsiteY6" fmla="*/ 203916 h 312948"/>
                <a:gd name="connsiteX7" fmla="*/ 109032 w 214952"/>
                <a:gd name="connsiteY7" fmla="*/ 95773 h 312948"/>
                <a:gd name="connsiteX8" fmla="*/ 159992 w 214952"/>
                <a:gd name="connsiteY8" fmla="*/ 108513 h 312948"/>
                <a:gd name="connsiteX9" fmla="*/ 159992 w 214952"/>
                <a:gd name="connsiteY9" fmla="*/ 0 h 312948"/>
                <a:gd name="connsiteX10" fmla="*/ 159992 w 214952"/>
                <a:gd name="connsiteY10" fmla="*/ 238211 h 312948"/>
                <a:gd name="connsiteX11" fmla="*/ 159992 w 214952"/>
                <a:gd name="connsiteY11" fmla="*/ 170955 h 312948"/>
                <a:gd name="connsiteX12" fmla="*/ 112513 w 214952"/>
                <a:gd name="connsiteY12" fmla="*/ 147178 h 312948"/>
                <a:gd name="connsiteX13" fmla="*/ 55405 w 214952"/>
                <a:gd name="connsiteY13" fmla="*/ 203842 h 312948"/>
                <a:gd name="connsiteX14" fmla="*/ 112513 w 214952"/>
                <a:gd name="connsiteY14" fmla="*/ 261395 h 312948"/>
                <a:gd name="connsiteX15" fmla="*/ 159992 w 214952"/>
                <a:gd name="connsiteY15" fmla="*/ 238063 h 31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952" h="312948">
                  <a:moveTo>
                    <a:pt x="159992" y="0"/>
                  </a:moveTo>
                  <a:lnTo>
                    <a:pt x="214953" y="0"/>
                  </a:lnTo>
                  <a:lnTo>
                    <a:pt x="214953" y="307689"/>
                  </a:lnTo>
                  <a:lnTo>
                    <a:pt x="160881" y="307689"/>
                  </a:lnTo>
                  <a:lnTo>
                    <a:pt x="160881" y="301097"/>
                  </a:lnTo>
                  <a:cubicBezTo>
                    <a:pt x="145475" y="309023"/>
                    <a:pt x="127920" y="312948"/>
                    <a:pt x="109032" y="312948"/>
                  </a:cubicBezTo>
                  <a:cubicBezTo>
                    <a:pt x="48813" y="312948"/>
                    <a:pt x="0" y="267691"/>
                    <a:pt x="0" y="203916"/>
                  </a:cubicBezTo>
                  <a:cubicBezTo>
                    <a:pt x="0" y="140142"/>
                    <a:pt x="48813" y="95773"/>
                    <a:pt x="109032" y="95773"/>
                  </a:cubicBezTo>
                  <a:cubicBezTo>
                    <a:pt x="127920" y="95773"/>
                    <a:pt x="145104" y="100143"/>
                    <a:pt x="159992" y="108513"/>
                  </a:cubicBezTo>
                  <a:lnTo>
                    <a:pt x="159992" y="0"/>
                  </a:lnTo>
                  <a:close/>
                  <a:moveTo>
                    <a:pt x="159992" y="238211"/>
                  </a:moveTo>
                  <a:lnTo>
                    <a:pt x="159992" y="170955"/>
                  </a:lnTo>
                  <a:cubicBezTo>
                    <a:pt x="150734" y="157326"/>
                    <a:pt x="133179" y="147178"/>
                    <a:pt x="112513" y="147178"/>
                  </a:cubicBezTo>
                  <a:cubicBezTo>
                    <a:pt x="79552" y="147178"/>
                    <a:pt x="55405" y="171770"/>
                    <a:pt x="55405" y="203842"/>
                  </a:cubicBezTo>
                  <a:cubicBezTo>
                    <a:pt x="55405" y="235915"/>
                    <a:pt x="79552" y="261395"/>
                    <a:pt x="112513" y="261395"/>
                  </a:cubicBezTo>
                  <a:cubicBezTo>
                    <a:pt x="133623" y="261395"/>
                    <a:pt x="150289" y="251247"/>
                    <a:pt x="159992" y="238063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CAD24D6-EBBD-9E05-34CD-0AD2C865534D}"/>
                </a:ext>
              </a:extLst>
            </p:cNvPr>
            <p:cNvSpPr/>
            <p:nvPr/>
          </p:nvSpPr>
          <p:spPr>
            <a:xfrm>
              <a:off x="356605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1FCA7C1-C0CF-5B65-D468-08E1FBB16CAF}"/>
                </a:ext>
              </a:extLst>
            </p:cNvPr>
            <p:cNvSpPr/>
            <p:nvPr/>
          </p:nvSpPr>
          <p:spPr>
            <a:xfrm>
              <a:off x="1629391" y="4669979"/>
              <a:ext cx="311319" cy="115005"/>
            </a:xfrm>
            <a:custGeom>
              <a:avLst/>
              <a:gdLst>
                <a:gd name="connsiteX0" fmla="*/ 158 w 311319"/>
                <a:gd name="connsiteY0" fmla="*/ 25995 h 115005"/>
                <a:gd name="connsiteX1" fmla="*/ 14009 w 311319"/>
                <a:gd name="connsiteY1" fmla="*/ 10514 h 115005"/>
                <a:gd name="connsiteX2" fmla="*/ 62821 w 311319"/>
                <a:gd name="connsiteY2" fmla="*/ 1922 h 115005"/>
                <a:gd name="connsiteX3" fmla="*/ 114449 w 311319"/>
                <a:gd name="connsiteY3" fmla="*/ 292 h 115005"/>
                <a:gd name="connsiteX4" fmla="*/ 166224 w 311319"/>
                <a:gd name="connsiteY4" fmla="*/ 6588 h 115005"/>
                <a:gd name="connsiteX5" fmla="*/ 232221 w 311319"/>
                <a:gd name="connsiteY5" fmla="*/ 28143 h 115005"/>
                <a:gd name="connsiteX6" fmla="*/ 263256 w 311319"/>
                <a:gd name="connsiteY6" fmla="*/ 47401 h 115005"/>
                <a:gd name="connsiteX7" fmla="*/ 303329 w 311319"/>
                <a:gd name="connsiteY7" fmla="*/ 94066 h 115005"/>
                <a:gd name="connsiteX8" fmla="*/ 311032 w 311319"/>
                <a:gd name="connsiteY8" fmla="*/ 113250 h 115005"/>
                <a:gd name="connsiteX9" fmla="*/ 311032 w 311319"/>
                <a:gd name="connsiteY9" fmla="*/ 114954 h 115005"/>
                <a:gd name="connsiteX10" fmla="*/ 309847 w 311319"/>
                <a:gd name="connsiteY10" fmla="*/ 113769 h 115005"/>
                <a:gd name="connsiteX11" fmla="*/ 258664 w 311319"/>
                <a:gd name="connsiteY11" fmla="*/ 60141 h 115005"/>
                <a:gd name="connsiteX12" fmla="*/ 197408 w 311319"/>
                <a:gd name="connsiteY12" fmla="*/ 37180 h 115005"/>
                <a:gd name="connsiteX13" fmla="*/ 158076 w 311319"/>
                <a:gd name="connsiteY13" fmla="*/ 30884 h 115005"/>
                <a:gd name="connsiteX14" fmla="*/ 101931 w 311319"/>
                <a:gd name="connsiteY14" fmla="*/ 29254 h 115005"/>
                <a:gd name="connsiteX15" fmla="*/ 54451 w 311319"/>
                <a:gd name="connsiteY15" fmla="*/ 34217 h 115005"/>
                <a:gd name="connsiteX16" fmla="*/ 17861 w 311319"/>
                <a:gd name="connsiteY16" fmla="*/ 41698 h 115005"/>
                <a:gd name="connsiteX17" fmla="*/ 10 w 311319"/>
                <a:gd name="connsiteY17" fmla="*/ 2599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1319" h="115005">
                  <a:moveTo>
                    <a:pt x="158" y="25995"/>
                  </a:moveTo>
                  <a:cubicBezTo>
                    <a:pt x="306" y="17699"/>
                    <a:pt x="4898" y="12588"/>
                    <a:pt x="14009" y="10514"/>
                  </a:cubicBezTo>
                  <a:cubicBezTo>
                    <a:pt x="30156" y="6811"/>
                    <a:pt x="46304" y="3700"/>
                    <a:pt x="62821" y="1922"/>
                  </a:cubicBezTo>
                  <a:cubicBezTo>
                    <a:pt x="80006" y="70"/>
                    <a:pt x="97264" y="-374"/>
                    <a:pt x="114449" y="292"/>
                  </a:cubicBezTo>
                  <a:cubicBezTo>
                    <a:pt x="131855" y="959"/>
                    <a:pt x="149114" y="3255"/>
                    <a:pt x="166224" y="6588"/>
                  </a:cubicBezTo>
                  <a:cubicBezTo>
                    <a:pt x="189186" y="11033"/>
                    <a:pt x="211259" y="18069"/>
                    <a:pt x="232221" y="28143"/>
                  </a:cubicBezTo>
                  <a:cubicBezTo>
                    <a:pt x="243183" y="33402"/>
                    <a:pt x="253479" y="39920"/>
                    <a:pt x="263256" y="47401"/>
                  </a:cubicBezTo>
                  <a:cubicBezTo>
                    <a:pt x="279996" y="60141"/>
                    <a:pt x="293773" y="75252"/>
                    <a:pt x="303329" y="94066"/>
                  </a:cubicBezTo>
                  <a:cubicBezTo>
                    <a:pt x="306439" y="100214"/>
                    <a:pt x="309106" y="106584"/>
                    <a:pt x="311032" y="113250"/>
                  </a:cubicBezTo>
                  <a:cubicBezTo>
                    <a:pt x="311254" y="114065"/>
                    <a:pt x="311550" y="114806"/>
                    <a:pt x="311032" y="114954"/>
                  </a:cubicBezTo>
                  <a:cubicBezTo>
                    <a:pt x="310513" y="115176"/>
                    <a:pt x="310217" y="114657"/>
                    <a:pt x="309847" y="113769"/>
                  </a:cubicBezTo>
                  <a:cubicBezTo>
                    <a:pt x="299403" y="89622"/>
                    <a:pt x="280959" y="73030"/>
                    <a:pt x="258664" y="60141"/>
                  </a:cubicBezTo>
                  <a:cubicBezTo>
                    <a:pt x="239554" y="49031"/>
                    <a:pt x="218814" y="42142"/>
                    <a:pt x="197408" y="37180"/>
                  </a:cubicBezTo>
                  <a:cubicBezTo>
                    <a:pt x="184519" y="34217"/>
                    <a:pt x="171335" y="32439"/>
                    <a:pt x="158076" y="30884"/>
                  </a:cubicBezTo>
                  <a:cubicBezTo>
                    <a:pt x="139336" y="28661"/>
                    <a:pt x="120596" y="28736"/>
                    <a:pt x="101931" y="29254"/>
                  </a:cubicBezTo>
                  <a:cubicBezTo>
                    <a:pt x="86006" y="29698"/>
                    <a:pt x="70228" y="31624"/>
                    <a:pt x="54451" y="34217"/>
                  </a:cubicBezTo>
                  <a:cubicBezTo>
                    <a:pt x="41785" y="36365"/>
                    <a:pt x="30453" y="39476"/>
                    <a:pt x="17861" y="41698"/>
                  </a:cubicBezTo>
                  <a:cubicBezTo>
                    <a:pt x="10083" y="43031"/>
                    <a:pt x="-361" y="37772"/>
                    <a:pt x="10" y="25995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8BE5957-460D-0648-5CCB-D76A2D8DD84A}"/>
                </a:ext>
              </a:extLst>
            </p:cNvPr>
            <p:cNvSpPr/>
            <p:nvPr/>
          </p:nvSpPr>
          <p:spPr>
            <a:xfrm>
              <a:off x="1696212" y="4628236"/>
              <a:ext cx="219554" cy="94227"/>
            </a:xfrm>
            <a:custGeom>
              <a:avLst/>
              <a:gdLst>
                <a:gd name="connsiteX0" fmla="*/ 28813 w 219554"/>
                <a:gd name="connsiteY0" fmla="*/ 18703 h 94227"/>
                <a:gd name="connsiteX1" fmla="*/ 9333 w 219554"/>
                <a:gd name="connsiteY1" fmla="*/ 18703 h 94227"/>
                <a:gd name="connsiteX2" fmla="*/ 0 w 219554"/>
                <a:gd name="connsiteY2" fmla="*/ 10555 h 94227"/>
                <a:gd name="connsiteX3" fmla="*/ 9111 w 219554"/>
                <a:gd name="connsiteY3" fmla="*/ 408 h 94227"/>
                <a:gd name="connsiteX4" fmla="*/ 47109 w 219554"/>
                <a:gd name="connsiteY4" fmla="*/ 1074 h 94227"/>
                <a:gd name="connsiteX5" fmla="*/ 163029 w 219554"/>
                <a:gd name="connsiteY5" fmla="*/ 38480 h 94227"/>
                <a:gd name="connsiteX6" fmla="*/ 198879 w 219554"/>
                <a:gd name="connsiteY6" fmla="*/ 66997 h 94227"/>
                <a:gd name="connsiteX7" fmla="*/ 218879 w 219554"/>
                <a:gd name="connsiteY7" fmla="*/ 92107 h 94227"/>
                <a:gd name="connsiteX8" fmla="*/ 219323 w 219554"/>
                <a:gd name="connsiteY8" fmla="*/ 94107 h 94227"/>
                <a:gd name="connsiteX9" fmla="*/ 217619 w 219554"/>
                <a:gd name="connsiteY9" fmla="*/ 93218 h 94227"/>
                <a:gd name="connsiteX10" fmla="*/ 178066 w 219554"/>
                <a:gd name="connsiteY10" fmla="*/ 59590 h 94227"/>
                <a:gd name="connsiteX11" fmla="*/ 108810 w 219554"/>
                <a:gd name="connsiteY11" fmla="*/ 29147 h 94227"/>
                <a:gd name="connsiteX12" fmla="*/ 58071 w 219554"/>
                <a:gd name="connsiteY12" fmla="*/ 19962 h 94227"/>
                <a:gd name="connsiteX13" fmla="*/ 28888 w 219554"/>
                <a:gd name="connsiteY13" fmla="*/ 18777 h 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554" h="94227">
                  <a:moveTo>
                    <a:pt x="28813" y="18703"/>
                  </a:moveTo>
                  <a:cubicBezTo>
                    <a:pt x="21480" y="18703"/>
                    <a:pt x="15407" y="18703"/>
                    <a:pt x="9333" y="18703"/>
                  </a:cubicBezTo>
                  <a:cubicBezTo>
                    <a:pt x="4000" y="18703"/>
                    <a:pt x="0" y="15222"/>
                    <a:pt x="0" y="10555"/>
                  </a:cubicBezTo>
                  <a:cubicBezTo>
                    <a:pt x="0" y="4852"/>
                    <a:pt x="3704" y="852"/>
                    <a:pt x="9111" y="408"/>
                  </a:cubicBezTo>
                  <a:cubicBezTo>
                    <a:pt x="21332" y="-333"/>
                    <a:pt x="34517" y="-37"/>
                    <a:pt x="47109" y="1074"/>
                  </a:cubicBezTo>
                  <a:cubicBezTo>
                    <a:pt x="88514" y="4852"/>
                    <a:pt x="127475" y="16703"/>
                    <a:pt x="163029" y="38480"/>
                  </a:cubicBezTo>
                  <a:cubicBezTo>
                    <a:pt x="176140" y="46479"/>
                    <a:pt x="188139" y="56035"/>
                    <a:pt x="198879" y="66997"/>
                  </a:cubicBezTo>
                  <a:cubicBezTo>
                    <a:pt x="206361" y="74626"/>
                    <a:pt x="212953" y="83144"/>
                    <a:pt x="218879" y="92107"/>
                  </a:cubicBezTo>
                  <a:cubicBezTo>
                    <a:pt x="219397" y="92922"/>
                    <a:pt x="219841" y="93662"/>
                    <a:pt x="219323" y="94107"/>
                  </a:cubicBezTo>
                  <a:cubicBezTo>
                    <a:pt x="218656" y="94551"/>
                    <a:pt x="217990" y="93662"/>
                    <a:pt x="217619" y="93218"/>
                  </a:cubicBezTo>
                  <a:cubicBezTo>
                    <a:pt x="206361" y="79737"/>
                    <a:pt x="192732" y="69071"/>
                    <a:pt x="178066" y="59590"/>
                  </a:cubicBezTo>
                  <a:cubicBezTo>
                    <a:pt x="156585" y="45739"/>
                    <a:pt x="133475" y="35665"/>
                    <a:pt x="108810" y="29147"/>
                  </a:cubicBezTo>
                  <a:cubicBezTo>
                    <a:pt x="92144" y="24777"/>
                    <a:pt x="75256" y="21518"/>
                    <a:pt x="58071" y="19962"/>
                  </a:cubicBezTo>
                  <a:cubicBezTo>
                    <a:pt x="47850" y="18999"/>
                    <a:pt x="37776" y="18999"/>
                    <a:pt x="28888" y="18777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9B93779-8859-78B1-BC08-CA2CB3585A95}"/>
                </a:ext>
              </a:extLst>
            </p:cNvPr>
            <p:cNvSpPr/>
            <p:nvPr/>
          </p:nvSpPr>
          <p:spPr>
            <a:xfrm>
              <a:off x="1724132" y="4968405"/>
              <a:ext cx="122506" cy="68726"/>
            </a:xfrm>
            <a:custGeom>
              <a:avLst/>
              <a:gdLst>
                <a:gd name="connsiteX0" fmla="*/ 5 w 122506"/>
                <a:gd name="connsiteY0" fmla="*/ 45110 h 68726"/>
                <a:gd name="connsiteX1" fmla="*/ 15782 w 122506"/>
                <a:gd name="connsiteY1" fmla="*/ 19926 h 68726"/>
                <a:gd name="connsiteX2" fmla="*/ 56076 w 122506"/>
                <a:gd name="connsiteY2" fmla="*/ 3334 h 68726"/>
                <a:gd name="connsiteX3" fmla="*/ 100000 w 122506"/>
                <a:gd name="connsiteY3" fmla="*/ 297 h 68726"/>
                <a:gd name="connsiteX4" fmla="*/ 116740 w 122506"/>
                <a:gd name="connsiteY4" fmla="*/ 4519 h 68726"/>
                <a:gd name="connsiteX5" fmla="*/ 122073 w 122506"/>
                <a:gd name="connsiteY5" fmla="*/ 16296 h 68726"/>
                <a:gd name="connsiteX6" fmla="*/ 112222 w 122506"/>
                <a:gd name="connsiteY6" fmla="*/ 22740 h 68726"/>
                <a:gd name="connsiteX7" fmla="*/ 82890 w 122506"/>
                <a:gd name="connsiteY7" fmla="*/ 22740 h 68726"/>
                <a:gd name="connsiteX8" fmla="*/ 45040 w 122506"/>
                <a:gd name="connsiteY8" fmla="*/ 29184 h 68726"/>
                <a:gd name="connsiteX9" fmla="*/ 22448 w 122506"/>
                <a:gd name="connsiteY9" fmla="*/ 38295 h 68726"/>
                <a:gd name="connsiteX10" fmla="*/ 18448 w 122506"/>
                <a:gd name="connsiteY10" fmla="*/ 66812 h 68726"/>
                <a:gd name="connsiteX11" fmla="*/ 19263 w 122506"/>
                <a:gd name="connsiteY11" fmla="*/ 68516 h 68726"/>
                <a:gd name="connsiteX12" fmla="*/ 17485 w 122506"/>
                <a:gd name="connsiteY12" fmla="*/ 67997 h 68726"/>
                <a:gd name="connsiteX13" fmla="*/ 5 w 122506"/>
                <a:gd name="connsiteY13" fmla="*/ 45110 h 6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506" h="68726">
                  <a:moveTo>
                    <a:pt x="5" y="45110"/>
                  </a:moveTo>
                  <a:cubicBezTo>
                    <a:pt x="-217" y="33332"/>
                    <a:pt x="7338" y="25777"/>
                    <a:pt x="15782" y="19926"/>
                  </a:cubicBezTo>
                  <a:cubicBezTo>
                    <a:pt x="29189" y="10593"/>
                    <a:pt x="40299" y="7111"/>
                    <a:pt x="56076" y="3334"/>
                  </a:cubicBezTo>
                  <a:cubicBezTo>
                    <a:pt x="68742" y="297"/>
                    <a:pt x="86890" y="-518"/>
                    <a:pt x="100000" y="297"/>
                  </a:cubicBezTo>
                  <a:cubicBezTo>
                    <a:pt x="105555" y="889"/>
                    <a:pt x="111703" y="1408"/>
                    <a:pt x="116740" y="4519"/>
                  </a:cubicBezTo>
                  <a:cubicBezTo>
                    <a:pt x="121110" y="7111"/>
                    <a:pt x="123554" y="11259"/>
                    <a:pt x="122073" y="16296"/>
                  </a:cubicBezTo>
                  <a:cubicBezTo>
                    <a:pt x="120740" y="20888"/>
                    <a:pt x="116370" y="22444"/>
                    <a:pt x="112222" y="22740"/>
                  </a:cubicBezTo>
                  <a:cubicBezTo>
                    <a:pt x="102296" y="22814"/>
                    <a:pt x="92667" y="22148"/>
                    <a:pt x="82890" y="22740"/>
                  </a:cubicBezTo>
                  <a:cubicBezTo>
                    <a:pt x="69705" y="23555"/>
                    <a:pt x="57780" y="25555"/>
                    <a:pt x="45040" y="29184"/>
                  </a:cubicBezTo>
                  <a:cubicBezTo>
                    <a:pt x="37188" y="31406"/>
                    <a:pt x="29485" y="33925"/>
                    <a:pt x="22448" y="38295"/>
                  </a:cubicBezTo>
                  <a:cubicBezTo>
                    <a:pt x="10375" y="45702"/>
                    <a:pt x="8893" y="56294"/>
                    <a:pt x="18448" y="66812"/>
                  </a:cubicBezTo>
                  <a:cubicBezTo>
                    <a:pt x="18893" y="67331"/>
                    <a:pt x="19708" y="67923"/>
                    <a:pt x="19263" y="68516"/>
                  </a:cubicBezTo>
                  <a:cubicBezTo>
                    <a:pt x="18819" y="69108"/>
                    <a:pt x="18004" y="68294"/>
                    <a:pt x="17485" y="67997"/>
                  </a:cubicBezTo>
                  <a:cubicBezTo>
                    <a:pt x="10152" y="63775"/>
                    <a:pt x="671" y="57776"/>
                    <a:pt x="5" y="45110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E86BA7B-CFFB-8357-54B8-AFB12B211CC2}"/>
                </a:ext>
              </a:extLst>
            </p:cNvPr>
            <p:cNvSpPr/>
            <p:nvPr/>
          </p:nvSpPr>
          <p:spPr>
            <a:xfrm>
              <a:off x="1526263" y="4733397"/>
              <a:ext cx="420776" cy="206469"/>
            </a:xfrm>
            <a:custGeom>
              <a:avLst/>
              <a:gdLst>
                <a:gd name="connsiteX0" fmla="*/ 25142 w 420776"/>
                <a:gd name="connsiteY0" fmla="*/ 204343 h 206469"/>
                <a:gd name="connsiteX1" fmla="*/ 25142 w 420776"/>
                <a:gd name="connsiteY1" fmla="*/ 206417 h 206469"/>
                <a:gd name="connsiteX2" fmla="*/ 23438 w 420776"/>
                <a:gd name="connsiteY2" fmla="*/ 205306 h 206469"/>
                <a:gd name="connsiteX3" fmla="*/ 23290 w 420776"/>
                <a:gd name="connsiteY3" fmla="*/ 205158 h 206469"/>
                <a:gd name="connsiteX4" fmla="*/ 180 w 420776"/>
                <a:gd name="connsiteY4" fmla="*/ 139680 h 206469"/>
                <a:gd name="connsiteX5" fmla="*/ 420753 w 420776"/>
                <a:gd name="connsiteY5" fmla="*/ 110125 h 206469"/>
                <a:gd name="connsiteX6" fmla="*/ 420753 w 420776"/>
                <a:gd name="connsiteY6" fmla="*/ 110125 h 206469"/>
                <a:gd name="connsiteX7" fmla="*/ 420012 w 420776"/>
                <a:gd name="connsiteY7" fmla="*/ 112125 h 206469"/>
                <a:gd name="connsiteX8" fmla="*/ 419049 w 420776"/>
                <a:gd name="connsiteY8" fmla="*/ 110422 h 206469"/>
                <a:gd name="connsiteX9" fmla="*/ 419049 w 420776"/>
                <a:gd name="connsiteY9" fmla="*/ 110422 h 206469"/>
                <a:gd name="connsiteX10" fmla="*/ 286241 w 420776"/>
                <a:gd name="connsiteY10" fmla="*/ 39758 h 206469"/>
                <a:gd name="connsiteX11" fmla="*/ 58918 w 420776"/>
                <a:gd name="connsiteY11" fmla="*/ 99830 h 206469"/>
                <a:gd name="connsiteX12" fmla="*/ 25068 w 420776"/>
                <a:gd name="connsiteY12" fmla="*/ 204269 h 206469"/>
                <a:gd name="connsiteX13" fmla="*/ 25068 w 420776"/>
                <a:gd name="connsiteY13" fmla="*/ 204417 h 2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776" h="206469">
                  <a:moveTo>
                    <a:pt x="25142" y="204343"/>
                  </a:moveTo>
                  <a:cubicBezTo>
                    <a:pt x="25438" y="205158"/>
                    <a:pt x="25660" y="206121"/>
                    <a:pt x="25142" y="206417"/>
                  </a:cubicBezTo>
                  <a:cubicBezTo>
                    <a:pt x="24549" y="206713"/>
                    <a:pt x="23809" y="205676"/>
                    <a:pt x="23438" y="205306"/>
                  </a:cubicBezTo>
                  <a:lnTo>
                    <a:pt x="23290" y="205158"/>
                  </a:lnTo>
                  <a:cubicBezTo>
                    <a:pt x="9513" y="187381"/>
                    <a:pt x="847" y="161160"/>
                    <a:pt x="180" y="139680"/>
                  </a:cubicBezTo>
                  <a:cubicBezTo>
                    <a:pt x="-10116" y="-27794"/>
                    <a:pt x="424456" y="-53200"/>
                    <a:pt x="420753" y="110125"/>
                  </a:cubicBezTo>
                  <a:lnTo>
                    <a:pt x="420753" y="110125"/>
                  </a:lnTo>
                  <a:cubicBezTo>
                    <a:pt x="420753" y="111162"/>
                    <a:pt x="420753" y="112051"/>
                    <a:pt x="420012" y="112125"/>
                  </a:cubicBezTo>
                  <a:cubicBezTo>
                    <a:pt x="419271" y="112125"/>
                    <a:pt x="419197" y="110940"/>
                    <a:pt x="419049" y="110422"/>
                  </a:cubicBezTo>
                  <a:lnTo>
                    <a:pt x="419049" y="110422"/>
                  </a:lnTo>
                  <a:cubicBezTo>
                    <a:pt x="407272" y="53906"/>
                    <a:pt x="336386" y="42277"/>
                    <a:pt x="286241" y="39758"/>
                  </a:cubicBezTo>
                  <a:cubicBezTo>
                    <a:pt x="207948" y="38351"/>
                    <a:pt x="123063" y="52350"/>
                    <a:pt x="58918" y="99830"/>
                  </a:cubicBezTo>
                  <a:cubicBezTo>
                    <a:pt x="26623" y="123903"/>
                    <a:pt x="11883" y="166197"/>
                    <a:pt x="25068" y="204269"/>
                  </a:cubicBezTo>
                  <a:lnTo>
                    <a:pt x="25068" y="204417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D70464E-0CF3-FB3F-CF8A-2E2F26AED3F5}"/>
                </a:ext>
              </a:extLst>
            </p:cNvPr>
            <p:cNvSpPr/>
            <p:nvPr/>
          </p:nvSpPr>
          <p:spPr>
            <a:xfrm>
              <a:off x="1575966" y="4818824"/>
              <a:ext cx="363870" cy="210940"/>
            </a:xfrm>
            <a:custGeom>
              <a:avLst/>
              <a:gdLst>
                <a:gd name="connsiteX0" fmla="*/ 82915 w 363870"/>
                <a:gd name="connsiteY0" fmla="*/ 208986 h 210940"/>
                <a:gd name="connsiteX1" fmla="*/ 84248 w 363870"/>
                <a:gd name="connsiteY1" fmla="*/ 210541 h 210940"/>
                <a:gd name="connsiteX2" fmla="*/ 82248 w 363870"/>
                <a:gd name="connsiteY2" fmla="*/ 210838 h 210940"/>
                <a:gd name="connsiteX3" fmla="*/ 82026 w 363870"/>
                <a:gd name="connsiteY3" fmla="*/ 210838 h 210940"/>
                <a:gd name="connsiteX4" fmla="*/ 8992 w 363870"/>
                <a:gd name="connsiteY4" fmla="*/ 88029 h 210940"/>
                <a:gd name="connsiteX5" fmla="*/ 254388 w 363870"/>
                <a:gd name="connsiteY5" fmla="*/ 255 h 210940"/>
                <a:gd name="connsiteX6" fmla="*/ 363716 w 363870"/>
                <a:gd name="connsiteY6" fmla="*/ 62771 h 210940"/>
                <a:gd name="connsiteX7" fmla="*/ 362827 w 363870"/>
                <a:gd name="connsiteY7" fmla="*/ 78548 h 210940"/>
                <a:gd name="connsiteX8" fmla="*/ 362827 w 363870"/>
                <a:gd name="connsiteY8" fmla="*/ 78548 h 210940"/>
                <a:gd name="connsiteX9" fmla="*/ 361938 w 363870"/>
                <a:gd name="connsiteY9" fmla="*/ 80473 h 210940"/>
                <a:gd name="connsiteX10" fmla="*/ 360901 w 363870"/>
                <a:gd name="connsiteY10" fmla="*/ 78770 h 210940"/>
                <a:gd name="connsiteX11" fmla="*/ 360901 w 363870"/>
                <a:gd name="connsiteY11" fmla="*/ 78770 h 210940"/>
                <a:gd name="connsiteX12" fmla="*/ 37806 w 363870"/>
                <a:gd name="connsiteY12" fmla="*/ 144989 h 210940"/>
                <a:gd name="connsiteX13" fmla="*/ 82692 w 363870"/>
                <a:gd name="connsiteY13" fmla="*/ 208912 h 210940"/>
                <a:gd name="connsiteX14" fmla="*/ 82915 w 363870"/>
                <a:gd name="connsiteY14" fmla="*/ 208912 h 2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870" h="210940">
                  <a:moveTo>
                    <a:pt x="82915" y="208986"/>
                  </a:moveTo>
                  <a:cubicBezTo>
                    <a:pt x="83655" y="209430"/>
                    <a:pt x="84470" y="210023"/>
                    <a:pt x="84248" y="210541"/>
                  </a:cubicBezTo>
                  <a:cubicBezTo>
                    <a:pt x="84026" y="211134"/>
                    <a:pt x="82766" y="210912"/>
                    <a:pt x="82248" y="210838"/>
                  </a:cubicBezTo>
                  <a:lnTo>
                    <a:pt x="82026" y="210838"/>
                  </a:lnTo>
                  <a:cubicBezTo>
                    <a:pt x="29065" y="203060"/>
                    <a:pt x="-20932" y="139804"/>
                    <a:pt x="8992" y="88029"/>
                  </a:cubicBezTo>
                  <a:cubicBezTo>
                    <a:pt x="53064" y="17365"/>
                    <a:pt x="176910" y="-2560"/>
                    <a:pt x="254388" y="255"/>
                  </a:cubicBezTo>
                  <a:cubicBezTo>
                    <a:pt x="295275" y="2922"/>
                    <a:pt x="358827" y="12477"/>
                    <a:pt x="363716" y="62771"/>
                  </a:cubicBezTo>
                  <a:cubicBezTo>
                    <a:pt x="364086" y="63882"/>
                    <a:pt x="363790" y="74177"/>
                    <a:pt x="362827" y="78548"/>
                  </a:cubicBezTo>
                  <a:lnTo>
                    <a:pt x="362827" y="78548"/>
                  </a:lnTo>
                  <a:cubicBezTo>
                    <a:pt x="362605" y="79511"/>
                    <a:pt x="362531" y="80399"/>
                    <a:pt x="361938" y="80473"/>
                  </a:cubicBezTo>
                  <a:cubicBezTo>
                    <a:pt x="361272" y="80473"/>
                    <a:pt x="361050" y="79288"/>
                    <a:pt x="360901" y="78770"/>
                  </a:cubicBezTo>
                  <a:lnTo>
                    <a:pt x="360901" y="78770"/>
                  </a:lnTo>
                  <a:cubicBezTo>
                    <a:pt x="331199" y="-7671"/>
                    <a:pt x="37287" y="52993"/>
                    <a:pt x="37806" y="144989"/>
                  </a:cubicBezTo>
                  <a:cubicBezTo>
                    <a:pt x="37806" y="175136"/>
                    <a:pt x="59582" y="194987"/>
                    <a:pt x="82692" y="208912"/>
                  </a:cubicBezTo>
                  <a:lnTo>
                    <a:pt x="82915" y="208912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8AB0C3E-8D91-E464-765F-4641032B2E85}"/>
                </a:ext>
              </a:extLst>
            </p:cNvPr>
            <p:cNvSpPr/>
            <p:nvPr/>
          </p:nvSpPr>
          <p:spPr>
            <a:xfrm>
              <a:off x="1660845" y="4903928"/>
              <a:ext cx="214511" cy="126505"/>
            </a:xfrm>
            <a:custGeom>
              <a:avLst/>
              <a:gdLst>
                <a:gd name="connsiteX0" fmla="*/ 212100 w 214511"/>
                <a:gd name="connsiteY0" fmla="*/ 13147 h 126505"/>
                <a:gd name="connsiteX1" fmla="*/ 184694 w 214511"/>
                <a:gd name="connsiteY1" fmla="*/ 1443 h 126505"/>
                <a:gd name="connsiteX2" fmla="*/ 153732 w 214511"/>
                <a:gd name="connsiteY2" fmla="*/ 110 h 126505"/>
                <a:gd name="connsiteX3" fmla="*/ 152028 w 214511"/>
                <a:gd name="connsiteY3" fmla="*/ 110 h 126505"/>
                <a:gd name="connsiteX4" fmla="*/ 5591 w 214511"/>
                <a:gd name="connsiteY4" fmla="*/ 63515 h 126505"/>
                <a:gd name="connsiteX5" fmla="*/ 3073 w 214511"/>
                <a:gd name="connsiteY5" fmla="*/ 68626 h 126505"/>
                <a:gd name="connsiteX6" fmla="*/ 2776 w 214511"/>
                <a:gd name="connsiteY6" fmla="*/ 69218 h 126505"/>
                <a:gd name="connsiteX7" fmla="*/ 2036 w 214511"/>
                <a:gd name="connsiteY7" fmla="*/ 71292 h 126505"/>
                <a:gd name="connsiteX8" fmla="*/ 554 w 214511"/>
                <a:gd name="connsiteY8" fmla="*/ 89662 h 126505"/>
                <a:gd name="connsiteX9" fmla="*/ 32775 w 214511"/>
                <a:gd name="connsiteY9" fmla="*/ 125956 h 126505"/>
                <a:gd name="connsiteX10" fmla="*/ 34479 w 214511"/>
                <a:gd name="connsiteY10" fmla="*/ 126252 h 126505"/>
                <a:gd name="connsiteX11" fmla="*/ 33960 w 214511"/>
                <a:gd name="connsiteY11" fmla="*/ 124253 h 126505"/>
                <a:gd name="connsiteX12" fmla="*/ 28183 w 214511"/>
                <a:gd name="connsiteY12" fmla="*/ 117068 h 126505"/>
                <a:gd name="connsiteX13" fmla="*/ 21368 w 214511"/>
                <a:gd name="connsiteY13" fmla="*/ 96476 h 126505"/>
                <a:gd name="connsiteX14" fmla="*/ 21516 w 214511"/>
                <a:gd name="connsiteY14" fmla="*/ 95069 h 126505"/>
                <a:gd name="connsiteX15" fmla="*/ 180694 w 214511"/>
                <a:gd name="connsiteY15" fmla="*/ 37368 h 126505"/>
                <a:gd name="connsiteX16" fmla="*/ 214396 w 214511"/>
                <a:gd name="connsiteY16" fmla="*/ 23517 h 126505"/>
                <a:gd name="connsiteX17" fmla="*/ 211952 w 214511"/>
                <a:gd name="connsiteY17" fmla="*/ 12924 h 12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511" h="126505">
                  <a:moveTo>
                    <a:pt x="212100" y="13147"/>
                  </a:moveTo>
                  <a:cubicBezTo>
                    <a:pt x="205285" y="3740"/>
                    <a:pt x="194767" y="3073"/>
                    <a:pt x="184694" y="1443"/>
                  </a:cubicBezTo>
                  <a:cubicBezTo>
                    <a:pt x="175064" y="332"/>
                    <a:pt x="163287" y="-260"/>
                    <a:pt x="153732" y="110"/>
                  </a:cubicBezTo>
                  <a:cubicBezTo>
                    <a:pt x="153140" y="110"/>
                    <a:pt x="152621" y="110"/>
                    <a:pt x="152028" y="110"/>
                  </a:cubicBezTo>
                  <a:cubicBezTo>
                    <a:pt x="53885" y="3369"/>
                    <a:pt x="17516" y="41738"/>
                    <a:pt x="5591" y="63515"/>
                  </a:cubicBezTo>
                  <a:cubicBezTo>
                    <a:pt x="4702" y="65070"/>
                    <a:pt x="3813" y="66774"/>
                    <a:pt x="3073" y="68626"/>
                  </a:cubicBezTo>
                  <a:cubicBezTo>
                    <a:pt x="2999" y="68848"/>
                    <a:pt x="2850" y="69070"/>
                    <a:pt x="2776" y="69218"/>
                  </a:cubicBezTo>
                  <a:cubicBezTo>
                    <a:pt x="2480" y="69885"/>
                    <a:pt x="2258" y="70625"/>
                    <a:pt x="2036" y="71292"/>
                  </a:cubicBezTo>
                  <a:cubicBezTo>
                    <a:pt x="36" y="77366"/>
                    <a:pt x="-557" y="83810"/>
                    <a:pt x="554" y="89662"/>
                  </a:cubicBezTo>
                  <a:cubicBezTo>
                    <a:pt x="3961" y="107587"/>
                    <a:pt x="18331" y="117142"/>
                    <a:pt x="32775" y="125956"/>
                  </a:cubicBezTo>
                  <a:cubicBezTo>
                    <a:pt x="33219" y="126252"/>
                    <a:pt x="34108" y="126845"/>
                    <a:pt x="34479" y="126252"/>
                  </a:cubicBezTo>
                  <a:cubicBezTo>
                    <a:pt x="34997" y="125660"/>
                    <a:pt x="34404" y="124771"/>
                    <a:pt x="33960" y="124253"/>
                  </a:cubicBezTo>
                  <a:cubicBezTo>
                    <a:pt x="32108" y="121808"/>
                    <a:pt x="29886" y="119586"/>
                    <a:pt x="28183" y="117068"/>
                  </a:cubicBezTo>
                  <a:cubicBezTo>
                    <a:pt x="23294" y="110179"/>
                    <a:pt x="20850" y="103216"/>
                    <a:pt x="21368" y="96476"/>
                  </a:cubicBezTo>
                  <a:cubicBezTo>
                    <a:pt x="21368" y="96476"/>
                    <a:pt x="21368" y="95809"/>
                    <a:pt x="21516" y="95069"/>
                  </a:cubicBezTo>
                  <a:cubicBezTo>
                    <a:pt x="21664" y="84773"/>
                    <a:pt x="53218" y="31072"/>
                    <a:pt x="180694" y="37368"/>
                  </a:cubicBezTo>
                  <a:cubicBezTo>
                    <a:pt x="196026" y="38331"/>
                    <a:pt x="210544" y="38701"/>
                    <a:pt x="214396" y="23517"/>
                  </a:cubicBezTo>
                  <a:cubicBezTo>
                    <a:pt x="214766" y="19146"/>
                    <a:pt x="214322" y="16184"/>
                    <a:pt x="211952" y="12924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907" y="1122363"/>
            <a:ext cx="9290641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907" y="3602038"/>
            <a:ext cx="9290642" cy="1655762"/>
          </a:xfrm>
          <a:ln>
            <a:noFill/>
          </a:ln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87299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person">
            <a:extLst>
              <a:ext uri="{FF2B5EF4-FFF2-40B4-BE49-F238E27FC236}">
                <a16:creationId xmlns:a16="http://schemas.microsoft.com/office/drawing/2014/main" id="{AA09B513-FF87-17AA-CEBA-142970EFB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5149" r="15014" b="-251"/>
          <a:stretch/>
        </p:blipFill>
        <p:spPr>
          <a:xfrm>
            <a:off x="4461013" y="0"/>
            <a:ext cx="7758027" cy="6269216"/>
          </a:xfrm>
          <a:prstGeom prst="rect">
            <a:avLst/>
          </a:prstGeom>
        </p:spPr>
      </p:pic>
      <p:sp>
        <p:nvSpPr>
          <p:cNvPr id="44" name="Rectangle 3">
            <a:extLst>
              <a:ext uri="{FF2B5EF4-FFF2-40B4-BE49-F238E27FC236}">
                <a16:creationId xmlns:a16="http://schemas.microsoft.com/office/drawing/2014/main" id="{F4730B5A-89C8-E6B1-7ED9-8ADFB1E91358}"/>
              </a:ext>
            </a:extLst>
          </p:cNvPr>
          <p:cNvSpPr/>
          <p:nvPr userDrawn="1"/>
        </p:nvSpPr>
        <p:spPr>
          <a:xfrm>
            <a:off x="-1" y="0"/>
            <a:ext cx="1219381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B938F2B-767D-94E9-C1A3-A8C736DF3D74}"/>
              </a:ext>
            </a:extLst>
          </p:cNvPr>
          <p:cNvGrpSpPr/>
          <p:nvPr userDrawn="1"/>
        </p:nvGrpSpPr>
        <p:grpSpPr>
          <a:xfrm>
            <a:off x="465271" y="5938598"/>
            <a:ext cx="2398566" cy="670359"/>
            <a:chOff x="1526263" y="4628236"/>
            <a:chExt cx="2260813" cy="631859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422236A-53D0-92E0-538B-E83B145764A4}"/>
                </a:ext>
              </a:extLst>
            </p:cNvPr>
            <p:cNvSpPr/>
            <p:nvPr/>
          </p:nvSpPr>
          <p:spPr>
            <a:xfrm>
              <a:off x="3185327" y="5039736"/>
              <a:ext cx="187917" cy="220359"/>
            </a:xfrm>
            <a:custGeom>
              <a:avLst/>
              <a:gdLst>
                <a:gd name="connsiteX0" fmla="*/ 172733 w 187917"/>
                <a:gd name="connsiteY0" fmla="*/ 168659 h 220359"/>
                <a:gd name="connsiteX1" fmla="*/ 187917 w 187917"/>
                <a:gd name="connsiteY1" fmla="*/ 184806 h 220359"/>
                <a:gd name="connsiteX2" fmla="*/ 107328 w 187917"/>
                <a:gd name="connsiteY2" fmla="*/ 220360 h 220359"/>
                <a:gd name="connsiteX3" fmla="*/ 0 w 187917"/>
                <a:gd name="connsiteY3" fmla="*/ 109402 h 220359"/>
                <a:gd name="connsiteX4" fmla="*/ 107328 w 187917"/>
                <a:gd name="connsiteY4" fmla="*/ 0 h 220359"/>
                <a:gd name="connsiteX5" fmla="*/ 186954 w 187917"/>
                <a:gd name="connsiteY5" fmla="*/ 34369 h 220359"/>
                <a:gd name="connsiteX6" fmla="*/ 171770 w 187917"/>
                <a:gd name="connsiteY6" fmla="*/ 50442 h 220359"/>
                <a:gd name="connsiteX7" fmla="*/ 107328 w 187917"/>
                <a:gd name="connsiteY7" fmla="*/ 22147 h 220359"/>
                <a:gd name="connsiteX8" fmla="*/ 23999 w 187917"/>
                <a:gd name="connsiteY8" fmla="*/ 109402 h 220359"/>
                <a:gd name="connsiteX9" fmla="*/ 107328 w 187917"/>
                <a:gd name="connsiteY9" fmla="*/ 198139 h 220359"/>
                <a:gd name="connsiteX10" fmla="*/ 172658 w 187917"/>
                <a:gd name="connsiteY10" fmla="*/ 168659 h 22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17" h="220359">
                  <a:moveTo>
                    <a:pt x="172733" y="168659"/>
                  </a:moveTo>
                  <a:lnTo>
                    <a:pt x="187917" y="184806"/>
                  </a:lnTo>
                  <a:cubicBezTo>
                    <a:pt x="169399" y="206064"/>
                    <a:pt x="141104" y="220360"/>
                    <a:pt x="107328" y="220360"/>
                  </a:cubicBezTo>
                  <a:cubicBezTo>
                    <a:pt x="45331" y="220360"/>
                    <a:pt x="0" y="174140"/>
                    <a:pt x="0" y="109402"/>
                  </a:cubicBezTo>
                  <a:cubicBezTo>
                    <a:pt x="0" y="48294"/>
                    <a:pt x="45257" y="0"/>
                    <a:pt x="107328" y="0"/>
                  </a:cubicBezTo>
                  <a:cubicBezTo>
                    <a:pt x="142586" y="0"/>
                    <a:pt x="169918" y="15777"/>
                    <a:pt x="186954" y="34369"/>
                  </a:cubicBezTo>
                  <a:lnTo>
                    <a:pt x="171770" y="50442"/>
                  </a:lnTo>
                  <a:cubicBezTo>
                    <a:pt x="157770" y="35258"/>
                    <a:pt x="134364" y="22147"/>
                    <a:pt x="107328" y="22147"/>
                  </a:cubicBezTo>
                  <a:cubicBezTo>
                    <a:pt x="62960" y="22147"/>
                    <a:pt x="23999" y="56220"/>
                    <a:pt x="23999" y="109402"/>
                  </a:cubicBezTo>
                  <a:cubicBezTo>
                    <a:pt x="23999" y="162585"/>
                    <a:pt x="62886" y="198139"/>
                    <a:pt x="107328" y="198139"/>
                  </a:cubicBezTo>
                  <a:cubicBezTo>
                    <a:pt x="135623" y="198139"/>
                    <a:pt x="159918" y="182362"/>
                    <a:pt x="172658" y="168659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93CF95-3EE7-40D0-62F5-C6C90A63488E}"/>
                </a:ext>
              </a:extLst>
            </p:cNvPr>
            <p:cNvSpPr/>
            <p:nvPr/>
          </p:nvSpPr>
          <p:spPr>
            <a:xfrm>
              <a:off x="3385688" y="5112621"/>
              <a:ext cx="133993" cy="147400"/>
            </a:xfrm>
            <a:custGeom>
              <a:avLst/>
              <a:gdLst>
                <a:gd name="connsiteX0" fmla="*/ 112439 w 133993"/>
                <a:gd name="connsiteY0" fmla="*/ 3629 h 147400"/>
                <a:gd name="connsiteX1" fmla="*/ 133994 w 133993"/>
                <a:gd name="connsiteY1" fmla="*/ 3629 h 147400"/>
                <a:gd name="connsiteX2" fmla="*/ 133994 w 133993"/>
                <a:gd name="connsiteY2" fmla="*/ 143771 h 147400"/>
                <a:gd name="connsiteX3" fmla="*/ 112439 w 133993"/>
                <a:gd name="connsiteY3" fmla="*/ 143771 h 147400"/>
                <a:gd name="connsiteX4" fmla="*/ 112439 w 133993"/>
                <a:gd name="connsiteY4" fmla="*/ 135549 h 147400"/>
                <a:gd name="connsiteX5" fmla="*/ 73256 w 133993"/>
                <a:gd name="connsiteY5" fmla="*/ 147400 h 147400"/>
                <a:gd name="connsiteX6" fmla="*/ 0 w 133993"/>
                <a:gd name="connsiteY6" fmla="*/ 73552 h 147400"/>
                <a:gd name="connsiteX7" fmla="*/ 73256 w 133993"/>
                <a:gd name="connsiteY7" fmla="*/ 0 h 147400"/>
                <a:gd name="connsiteX8" fmla="*/ 112439 w 133993"/>
                <a:gd name="connsiteY8" fmla="*/ 11851 h 147400"/>
                <a:gd name="connsiteX9" fmla="*/ 112439 w 133993"/>
                <a:gd name="connsiteY9" fmla="*/ 3629 h 147400"/>
                <a:gd name="connsiteX10" fmla="*/ 112439 w 133993"/>
                <a:gd name="connsiteY10" fmla="*/ 109995 h 147400"/>
                <a:gd name="connsiteX11" fmla="*/ 112439 w 133993"/>
                <a:gd name="connsiteY11" fmla="*/ 37332 h 147400"/>
                <a:gd name="connsiteX12" fmla="*/ 73256 w 133993"/>
                <a:gd name="connsiteY12" fmla="*/ 20888 h 147400"/>
                <a:gd name="connsiteX13" fmla="*/ 23110 w 133993"/>
                <a:gd name="connsiteY13" fmla="*/ 73478 h 147400"/>
                <a:gd name="connsiteX14" fmla="*/ 73256 w 133993"/>
                <a:gd name="connsiteY14" fmla="*/ 126364 h 147400"/>
                <a:gd name="connsiteX15" fmla="*/ 112439 w 133993"/>
                <a:gd name="connsiteY15" fmla="*/ 109921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993" h="147400">
                  <a:moveTo>
                    <a:pt x="112439" y="3629"/>
                  </a:moveTo>
                  <a:lnTo>
                    <a:pt x="133994" y="3629"/>
                  </a:lnTo>
                  <a:lnTo>
                    <a:pt x="133994" y="143771"/>
                  </a:lnTo>
                  <a:lnTo>
                    <a:pt x="112439" y="143771"/>
                  </a:lnTo>
                  <a:lnTo>
                    <a:pt x="112439" y="135549"/>
                  </a:lnTo>
                  <a:cubicBezTo>
                    <a:pt x="101180" y="143475"/>
                    <a:pt x="87477" y="147400"/>
                    <a:pt x="73256" y="147400"/>
                  </a:cubicBezTo>
                  <a:cubicBezTo>
                    <a:pt x="32517" y="147400"/>
                    <a:pt x="0" y="115772"/>
                    <a:pt x="0" y="73552"/>
                  </a:cubicBezTo>
                  <a:cubicBezTo>
                    <a:pt x="0" y="31332"/>
                    <a:pt x="32517" y="0"/>
                    <a:pt x="73256" y="0"/>
                  </a:cubicBezTo>
                  <a:cubicBezTo>
                    <a:pt x="87551" y="0"/>
                    <a:pt x="101255" y="3926"/>
                    <a:pt x="112439" y="11851"/>
                  </a:cubicBezTo>
                  <a:lnTo>
                    <a:pt x="112439" y="3629"/>
                  </a:lnTo>
                  <a:close/>
                  <a:moveTo>
                    <a:pt x="112439" y="109995"/>
                  </a:moveTo>
                  <a:lnTo>
                    <a:pt x="112439" y="37332"/>
                  </a:lnTo>
                  <a:cubicBezTo>
                    <a:pt x="102736" y="27628"/>
                    <a:pt x="89922" y="20888"/>
                    <a:pt x="73256" y="20888"/>
                  </a:cubicBezTo>
                  <a:cubicBezTo>
                    <a:pt x="47701" y="20888"/>
                    <a:pt x="23110" y="40072"/>
                    <a:pt x="23110" y="73478"/>
                  </a:cubicBezTo>
                  <a:cubicBezTo>
                    <a:pt x="23110" y="106884"/>
                    <a:pt x="47701" y="126364"/>
                    <a:pt x="73256" y="126364"/>
                  </a:cubicBezTo>
                  <a:cubicBezTo>
                    <a:pt x="89996" y="126364"/>
                    <a:pt x="102736" y="119698"/>
                    <a:pt x="112439" y="109921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7D1CF0C-58B3-0111-698B-6F923804A83C}"/>
                </a:ext>
              </a:extLst>
            </p:cNvPr>
            <p:cNvSpPr/>
            <p:nvPr/>
          </p:nvSpPr>
          <p:spPr>
            <a:xfrm>
              <a:off x="3555309" y="5116251"/>
              <a:ext cx="70515" cy="140141"/>
            </a:xfrm>
            <a:custGeom>
              <a:avLst/>
              <a:gdLst>
                <a:gd name="connsiteX0" fmla="*/ 70441 w 70515"/>
                <a:gd name="connsiteY0" fmla="*/ 0 h 140141"/>
                <a:gd name="connsiteX1" fmla="*/ 70441 w 70515"/>
                <a:gd name="connsiteY1" fmla="*/ 21258 h 140141"/>
                <a:gd name="connsiteX2" fmla="*/ 48887 w 70515"/>
                <a:gd name="connsiteY2" fmla="*/ 21258 h 140141"/>
                <a:gd name="connsiteX3" fmla="*/ 21555 w 70515"/>
                <a:gd name="connsiteY3" fmla="*/ 52294 h 140141"/>
                <a:gd name="connsiteX4" fmla="*/ 21555 w 70515"/>
                <a:gd name="connsiteY4" fmla="*/ 140142 h 140141"/>
                <a:gd name="connsiteX5" fmla="*/ 0 w 70515"/>
                <a:gd name="connsiteY5" fmla="*/ 140142 h 140141"/>
                <a:gd name="connsiteX6" fmla="*/ 0 w 70515"/>
                <a:gd name="connsiteY6" fmla="*/ 0 h 140141"/>
                <a:gd name="connsiteX7" fmla="*/ 21258 w 70515"/>
                <a:gd name="connsiteY7" fmla="*/ 0 h 140141"/>
                <a:gd name="connsiteX8" fmla="*/ 21258 w 70515"/>
                <a:gd name="connsiteY8" fmla="*/ 17036 h 140141"/>
                <a:gd name="connsiteX9" fmla="*/ 50442 w 70515"/>
                <a:gd name="connsiteY9" fmla="*/ 0 h 140141"/>
                <a:gd name="connsiteX10" fmla="*/ 70515 w 70515"/>
                <a:gd name="connsiteY10" fmla="*/ 0 h 1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5" h="140141">
                  <a:moveTo>
                    <a:pt x="70441" y="0"/>
                  </a:moveTo>
                  <a:lnTo>
                    <a:pt x="70441" y="21258"/>
                  </a:lnTo>
                  <a:lnTo>
                    <a:pt x="48887" y="21258"/>
                  </a:lnTo>
                  <a:cubicBezTo>
                    <a:pt x="33406" y="21258"/>
                    <a:pt x="21555" y="32813"/>
                    <a:pt x="21555" y="52294"/>
                  </a:cubicBezTo>
                  <a:lnTo>
                    <a:pt x="21555" y="140142"/>
                  </a:lnTo>
                  <a:lnTo>
                    <a:pt x="0" y="140142"/>
                  </a:lnTo>
                  <a:lnTo>
                    <a:pt x="0" y="0"/>
                  </a:lnTo>
                  <a:lnTo>
                    <a:pt x="21258" y="0"/>
                  </a:lnTo>
                  <a:lnTo>
                    <a:pt x="21258" y="17036"/>
                  </a:lnTo>
                  <a:cubicBezTo>
                    <a:pt x="24295" y="9407"/>
                    <a:pt x="34295" y="0"/>
                    <a:pt x="50442" y="0"/>
                  </a:cubicBezTo>
                  <a:lnTo>
                    <a:pt x="70515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8F97B66-687B-A377-78FD-489BCAB206ED}"/>
                </a:ext>
              </a:extLst>
            </p:cNvPr>
            <p:cNvSpPr/>
            <p:nvPr/>
          </p:nvSpPr>
          <p:spPr>
            <a:xfrm>
              <a:off x="3637453" y="5112695"/>
              <a:ext cx="141030" cy="147400"/>
            </a:xfrm>
            <a:custGeom>
              <a:avLst/>
              <a:gdLst>
                <a:gd name="connsiteX0" fmla="*/ 140438 w 141030"/>
                <a:gd name="connsiteY0" fmla="*/ 81404 h 147400"/>
                <a:gd name="connsiteX1" fmla="*/ 23703 w 141030"/>
                <a:gd name="connsiteY1" fmla="*/ 81404 h 147400"/>
                <a:gd name="connsiteX2" fmla="*/ 71404 w 141030"/>
                <a:gd name="connsiteY2" fmla="*/ 126735 h 147400"/>
                <a:gd name="connsiteX3" fmla="*/ 116069 w 141030"/>
                <a:gd name="connsiteY3" fmla="*/ 104588 h 147400"/>
                <a:gd name="connsiteX4" fmla="*/ 132809 w 141030"/>
                <a:gd name="connsiteY4" fmla="*/ 117031 h 147400"/>
                <a:gd name="connsiteX5" fmla="*/ 71404 w 141030"/>
                <a:gd name="connsiteY5" fmla="*/ 147400 h 147400"/>
                <a:gd name="connsiteX6" fmla="*/ 0 w 141030"/>
                <a:gd name="connsiteY6" fmla="*/ 73256 h 147400"/>
                <a:gd name="connsiteX7" fmla="*/ 71108 w 141030"/>
                <a:gd name="connsiteY7" fmla="*/ 0 h 147400"/>
                <a:gd name="connsiteX8" fmla="*/ 141030 w 141030"/>
                <a:gd name="connsiteY8" fmla="*/ 69330 h 147400"/>
                <a:gd name="connsiteX9" fmla="*/ 140438 w 141030"/>
                <a:gd name="connsiteY9" fmla="*/ 81478 h 147400"/>
                <a:gd name="connsiteX10" fmla="*/ 117920 w 141030"/>
                <a:gd name="connsiteY10" fmla="*/ 61108 h 147400"/>
                <a:gd name="connsiteX11" fmla="*/ 71108 w 141030"/>
                <a:gd name="connsiteY11" fmla="*/ 20369 h 147400"/>
                <a:gd name="connsiteX12" fmla="*/ 24295 w 141030"/>
                <a:gd name="connsiteY12" fmla="*/ 61108 h 147400"/>
                <a:gd name="connsiteX13" fmla="*/ 117920 w 141030"/>
                <a:gd name="connsiteY13" fmla="*/ 61108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030" h="147400">
                  <a:moveTo>
                    <a:pt x="140438" y="81404"/>
                  </a:moveTo>
                  <a:lnTo>
                    <a:pt x="23703" y="81404"/>
                  </a:lnTo>
                  <a:cubicBezTo>
                    <a:pt x="26443" y="105995"/>
                    <a:pt x="44368" y="126735"/>
                    <a:pt x="71404" y="126735"/>
                  </a:cubicBezTo>
                  <a:cubicBezTo>
                    <a:pt x="95107" y="126735"/>
                    <a:pt x="109995" y="113995"/>
                    <a:pt x="116069" y="104588"/>
                  </a:cubicBezTo>
                  <a:lnTo>
                    <a:pt x="132809" y="117031"/>
                  </a:lnTo>
                  <a:cubicBezTo>
                    <a:pt x="119106" y="136216"/>
                    <a:pt x="97551" y="147400"/>
                    <a:pt x="71404" y="147400"/>
                  </a:cubicBezTo>
                  <a:cubicBezTo>
                    <a:pt x="32517" y="147400"/>
                    <a:pt x="0" y="116365"/>
                    <a:pt x="0" y="73256"/>
                  </a:cubicBezTo>
                  <a:cubicBezTo>
                    <a:pt x="0" y="33110"/>
                    <a:pt x="30073" y="0"/>
                    <a:pt x="71108" y="0"/>
                  </a:cubicBezTo>
                  <a:cubicBezTo>
                    <a:pt x="109402" y="0"/>
                    <a:pt x="141030" y="28295"/>
                    <a:pt x="141030" y="69330"/>
                  </a:cubicBezTo>
                  <a:cubicBezTo>
                    <a:pt x="141030" y="73626"/>
                    <a:pt x="140734" y="79404"/>
                    <a:pt x="140438" y="81478"/>
                  </a:cubicBezTo>
                  <a:moveTo>
                    <a:pt x="117920" y="61108"/>
                  </a:moveTo>
                  <a:cubicBezTo>
                    <a:pt x="116735" y="38887"/>
                    <a:pt x="96662" y="20369"/>
                    <a:pt x="71108" y="20369"/>
                  </a:cubicBezTo>
                  <a:cubicBezTo>
                    <a:pt x="45554" y="20369"/>
                    <a:pt x="27628" y="39554"/>
                    <a:pt x="24295" y="61108"/>
                  </a:cubicBezTo>
                  <a:lnTo>
                    <a:pt x="117920" y="61108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E2BE6-7867-2CD8-21C8-90FDD7F3229A}"/>
                </a:ext>
              </a:extLst>
            </p:cNvPr>
            <p:cNvSpPr/>
            <p:nvPr/>
          </p:nvSpPr>
          <p:spPr>
            <a:xfrm>
              <a:off x="2049677" y="4689382"/>
              <a:ext cx="176658" cy="307689"/>
            </a:xfrm>
            <a:custGeom>
              <a:avLst/>
              <a:gdLst>
                <a:gd name="connsiteX0" fmla="*/ 0 w 176658"/>
                <a:gd name="connsiteY0" fmla="*/ 307689 h 307689"/>
                <a:gd name="connsiteX1" fmla="*/ 0 w 176658"/>
                <a:gd name="connsiteY1" fmla="*/ 0 h 307689"/>
                <a:gd name="connsiteX2" fmla="*/ 176658 w 176658"/>
                <a:gd name="connsiteY2" fmla="*/ 0 h 307689"/>
                <a:gd name="connsiteX3" fmla="*/ 176658 w 176658"/>
                <a:gd name="connsiteY3" fmla="*/ 54960 h 307689"/>
                <a:gd name="connsiteX4" fmla="*/ 57997 w 176658"/>
                <a:gd name="connsiteY4" fmla="*/ 54960 h 307689"/>
                <a:gd name="connsiteX5" fmla="*/ 57997 w 176658"/>
                <a:gd name="connsiteY5" fmla="*/ 130957 h 307689"/>
                <a:gd name="connsiteX6" fmla="*/ 170510 w 176658"/>
                <a:gd name="connsiteY6" fmla="*/ 130957 h 307689"/>
                <a:gd name="connsiteX7" fmla="*/ 170510 w 176658"/>
                <a:gd name="connsiteY7" fmla="*/ 184584 h 307689"/>
                <a:gd name="connsiteX8" fmla="*/ 57997 w 176658"/>
                <a:gd name="connsiteY8" fmla="*/ 184584 h 307689"/>
                <a:gd name="connsiteX9" fmla="*/ 57997 w 176658"/>
                <a:gd name="connsiteY9" fmla="*/ 307689 h 307689"/>
                <a:gd name="connsiteX10" fmla="*/ 0 w 176658"/>
                <a:gd name="connsiteY10" fmla="*/ 307689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58" h="307689">
                  <a:moveTo>
                    <a:pt x="0" y="307689"/>
                  </a:moveTo>
                  <a:lnTo>
                    <a:pt x="0" y="0"/>
                  </a:lnTo>
                  <a:lnTo>
                    <a:pt x="176658" y="0"/>
                  </a:lnTo>
                  <a:lnTo>
                    <a:pt x="176658" y="54960"/>
                  </a:lnTo>
                  <a:lnTo>
                    <a:pt x="57997" y="54960"/>
                  </a:lnTo>
                  <a:lnTo>
                    <a:pt x="57997" y="130957"/>
                  </a:lnTo>
                  <a:lnTo>
                    <a:pt x="170510" y="130957"/>
                  </a:lnTo>
                  <a:lnTo>
                    <a:pt x="170510" y="184584"/>
                  </a:lnTo>
                  <a:lnTo>
                    <a:pt x="57997" y="184584"/>
                  </a:lnTo>
                  <a:lnTo>
                    <a:pt x="57997" y="307689"/>
                  </a:lnTo>
                  <a:lnTo>
                    <a:pt x="0" y="307689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E5F84C-24B6-1C16-4F63-0CE179135616}"/>
                </a:ext>
              </a:extLst>
            </p:cNvPr>
            <p:cNvSpPr/>
            <p:nvPr/>
          </p:nvSpPr>
          <p:spPr>
            <a:xfrm>
              <a:off x="2241298" y="4785155"/>
              <a:ext cx="225026" cy="217174"/>
            </a:xfrm>
            <a:custGeom>
              <a:avLst/>
              <a:gdLst>
                <a:gd name="connsiteX0" fmla="*/ 0 w 225026"/>
                <a:gd name="connsiteY0" fmla="*/ 109032 h 217174"/>
                <a:gd name="connsiteX1" fmla="*/ 112513 w 225026"/>
                <a:gd name="connsiteY1" fmla="*/ 0 h 217174"/>
                <a:gd name="connsiteX2" fmla="*/ 225026 w 225026"/>
                <a:gd name="connsiteY2" fmla="*/ 109032 h 217174"/>
                <a:gd name="connsiteX3" fmla="*/ 112069 w 225026"/>
                <a:gd name="connsiteY3" fmla="*/ 217175 h 217174"/>
                <a:gd name="connsiteX4" fmla="*/ 0 w 225026"/>
                <a:gd name="connsiteY4" fmla="*/ 109032 h 217174"/>
                <a:gd name="connsiteX5" fmla="*/ 169696 w 225026"/>
                <a:gd name="connsiteY5" fmla="*/ 109032 h 217174"/>
                <a:gd name="connsiteX6" fmla="*/ 112143 w 225026"/>
                <a:gd name="connsiteY6" fmla="*/ 51479 h 217174"/>
                <a:gd name="connsiteX7" fmla="*/ 55479 w 225026"/>
                <a:gd name="connsiteY7" fmla="*/ 109032 h 217174"/>
                <a:gd name="connsiteX8" fmla="*/ 112143 w 225026"/>
                <a:gd name="connsiteY8" fmla="*/ 165770 h 217174"/>
                <a:gd name="connsiteX9" fmla="*/ 169696 w 225026"/>
                <a:gd name="connsiteY9" fmla="*/ 109032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026" h="217174">
                  <a:moveTo>
                    <a:pt x="0" y="109032"/>
                  </a:moveTo>
                  <a:cubicBezTo>
                    <a:pt x="0" y="44887"/>
                    <a:pt x="49701" y="0"/>
                    <a:pt x="112513" y="0"/>
                  </a:cubicBezTo>
                  <a:cubicBezTo>
                    <a:pt x="175325" y="0"/>
                    <a:pt x="225026" y="45257"/>
                    <a:pt x="225026" y="109032"/>
                  </a:cubicBezTo>
                  <a:cubicBezTo>
                    <a:pt x="225026" y="172807"/>
                    <a:pt x="175325" y="217175"/>
                    <a:pt x="112069" y="217175"/>
                  </a:cubicBezTo>
                  <a:cubicBezTo>
                    <a:pt x="48813" y="217175"/>
                    <a:pt x="0" y="172362"/>
                    <a:pt x="0" y="109032"/>
                  </a:cubicBezTo>
                  <a:moveTo>
                    <a:pt x="169696" y="109032"/>
                  </a:moveTo>
                  <a:cubicBezTo>
                    <a:pt x="169696" y="75626"/>
                    <a:pt x="145104" y="51479"/>
                    <a:pt x="112143" y="51479"/>
                  </a:cubicBezTo>
                  <a:cubicBezTo>
                    <a:pt x="79181" y="51479"/>
                    <a:pt x="55479" y="75626"/>
                    <a:pt x="55479" y="109032"/>
                  </a:cubicBezTo>
                  <a:cubicBezTo>
                    <a:pt x="55479" y="142438"/>
                    <a:pt x="80070" y="165770"/>
                    <a:pt x="112143" y="165770"/>
                  </a:cubicBezTo>
                  <a:cubicBezTo>
                    <a:pt x="144215" y="165770"/>
                    <a:pt x="169696" y="141623"/>
                    <a:pt x="169696" y="109032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1DF46B-561D-492C-E9F1-EC0F54A62ED6}"/>
                </a:ext>
              </a:extLst>
            </p:cNvPr>
            <p:cNvSpPr/>
            <p:nvPr/>
          </p:nvSpPr>
          <p:spPr>
            <a:xfrm>
              <a:off x="2496248" y="4790488"/>
              <a:ext cx="123549" cy="206582"/>
            </a:xfrm>
            <a:custGeom>
              <a:avLst/>
              <a:gdLst>
                <a:gd name="connsiteX0" fmla="*/ 123476 w 123549"/>
                <a:gd name="connsiteY0" fmla="*/ 0 h 206582"/>
                <a:gd name="connsiteX1" fmla="*/ 123476 w 123549"/>
                <a:gd name="connsiteY1" fmla="*/ 54960 h 206582"/>
                <a:gd name="connsiteX2" fmla="*/ 93181 w 123549"/>
                <a:gd name="connsiteY2" fmla="*/ 54960 h 206582"/>
                <a:gd name="connsiteX3" fmla="*/ 54960 w 123549"/>
                <a:gd name="connsiteY3" fmla="*/ 95403 h 206582"/>
                <a:gd name="connsiteX4" fmla="*/ 54960 w 123549"/>
                <a:gd name="connsiteY4" fmla="*/ 206583 h 206582"/>
                <a:gd name="connsiteX5" fmla="*/ 0 w 123549"/>
                <a:gd name="connsiteY5" fmla="*/ 206583 h 206582"/>
                <a:gd name="connsiteX6" fmla="*/ 0 w 123549"/>
                <a:gd name="connsiteY6" fmla="*/ 0 h 206582"/>
                <a:gd name="connsiteX7" fmla="*/ 54516 w 123549"/>
                <a:gd name="connsiteY7" fmla="*/ 0 h 206582"/>
                <a:gd name="connsiteX8" fmla="*/ 54516 w 123549"/>
                <a:gd name="connsiteY8" fmla="*/ 24591 h 206582"/>
                <a:gd name="connsiteX9" fmla="*/ 103328 w 123549"/>
                <a:gd name="connsiteY9" fmla="*/ 0 h 206582"/>
                <a:gd name="connsiteX10" fmla="*/ 123550 w 123549"/>
                <a:gd name="connsiteY10" fmla="*/ 0 h 2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549" h="206582">
                  <a:moveTo>
                    <a:pt x="123476" y="0"/>
                  </a:moveTo>
                  <a:lnTo>
                    <a:pt x="123476" y="54960"/>
                  </a:lnTo>
                  <a:lnTo>
                    <a:pt x="93181" y="54960"/>
                  </a:lnTo>
                  <a:cubicBezTo>
                    <a:pt x="69034" y="54960"/>
                    <a:pt x="54960" y="70811"/>
                    <a:pt x="54960" y="95403"/>
                  </a:cubicBezTo>
                  <a:lnTo>
                    <a:pt x="54960" y="206583"/>
                  </a:lnTo>
                  <a:lnTo>
                    <a:pt x="0" y="206583"/>
                  </a:lnTo>
                  <a:lnTo>
                    <a:pt x="0" y="0"/>
                  </a:lnTo>
                  <a:lnTo>
                    <a:pt x="54516" y="0"/>
                  </a:lnTo>
                  <a:lnTo>
                    <a:pt x="54516" y="24591"/>
                  </a:lnTo>
                  <a:cubicBezTo>
                    <a:pt x="60219" y="13629"/>
                    <a:pt x="74737" y="0"/>
                    <a:pt x="103328" y="0"/>
                  </a:cubicBezTo>
                  <a:lnTo>
                    <a:pt x="123550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108960-0ACE-4289-9C09-F67F1FBFF72A}"/>
                </a:ext>
              </a:extLst>
            </p:cNvPr>
            <p:cNvSpPr/>
            <p:nvPr/>
          </p:nvSpPr>
          <p:spPr>
            <a:xfrm>
              <a:off x="263202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596B28F-C5D0-9900-6B52-F835C2E0BAF7}"/>
                </a:ext>
              </a:extLst>
            </p:cNvPr>
            <p:cNvSpPr/>
            <p:nvPr/>
          </p:nvSpPr>
          <p:spPr>
            <a:xfrm>
              <a:off x="2882971" y="4785229"/>
              <a:ext cx="164881" cy="211767"/>
            </a:xfrm>
            <a:custGeom>
              <a:avLst/>
              <a:gdLst>
                <a:gd name="connsiteX0" fmla="*/ 164881 w 164881"/>
                <a:gd name="connsiteY0" fmla="*/ 73774 h 211767"/>
                <a:gd name="connsiteX1" fmla="*/ 164881 w 164881"/>
                <a:gd name="connsiteY1" fmla="*/ 211768 h 211767"/>
                <a:gd name="connsiteX2" fmla="*/ 109921 w 164881"/>
                <a:gd name="connsiteY2" fmla="*/ 211768 h 211767"/>
                <a:gd name="connsiteX3" fmla="*/ 109921 w 164881"/>
                <a:gd name="connsiteY3" fmla="*/ 80367 h 211767"/>
                <a:gd name="connsiteX4" fmla="*/ 80885 w 164881"/>
                <a:gd name="connsiteY4" fmla="*/ 50886 h 211767"/>
                <a:gd name="connsiteX5" fmla="*/ 54960 w 164881"/>
                <a:gd name="connsiteY5" fmla="*/ 67182 h 211767"/>
                <a:gd name="connsiteX6" fmla="*/ 54960 w 164881"/>
                <a:gd name="connsiteY6" fmla="*/ 211768 h 211767"/>
                <a:gd name="connsiteX7" fmla="*/ 0 w 164881"/>
                <a:gd name="connsiteY7" fmla="*/ 211768 h 211767"/>
                <a:gd name="connsiteX8" fmla="*/ 0 w 164881"/>
                <a:gd name="connsiteY8" fmla="*/ 5259 h 211767"/>
                <a:gd name="connsiteX9" fmla="*/ 54960 w 164881"/>
                <a:gd name="connsiteY9" fmla="*/ 5259 h 211767"/>
                <a:gd name="connsiteX10" fmla="*/ 54960 w 164881"/>
                <a:gd name="connsiteY10" fmla="*/ 14518 h 211767"/>
                <a:gd name="connsiteX11" fmla="*/ 95847 w 164881"/>
                <a:gd name="connsiteY11" fmla="*/ 0 h 211767"/>
                <a:gd name="connsiteX12" fmla="*/ 164881 w 164881"/>
                <a:gd name="connsiteY12" fmla="*/ 73848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81" h="211767">
                  <a:moveTo>
                    <a:pt x="164881" y="73774"/>
                  </a:moveTo>
                  <a:lnTo>
                    <a:pt x="164881" y="211768"/>
                  </a:lnTo>
                  <a:lnTo>
                    <a:pt x="109921" y="211768"/>
                  </a:lnTo>
                  <a:lnTo>
                    <a:pt x="109921" y="80367"/>
                  </a:lnTo>
                  <a:cubicBezTo>
                    <a:pt x="109921" y="63627"/>
                    <a:pt x="99847" y="50886"/>
                    <a:pt x="80885" y="50886"/>
                  </a:cubicBezTo>
                  <a:cubicBezTo>
                    <a:pt x="69478" y="50886"/>
                    <a:pt x="59330" y="57923"/>
                    <a:pt x="54960" y="67182"/>
                  </a:cubicBezTo>
                  <a:lnTo>
                    <a:pt x="54960" y="211768"/>
                  </a:lnTo>
                  <a:lnTo>
                    <a:pt x="0" y="211768"/>
                  </a:lnTo>
                  <a:lnTo>
                    <a:pt x="0" y="5259"/>
                  </a:lnTo>
                  <a:lnTo>
                    <a:pt x="54960" y="5259"/>
                  </a:lnTo>
                  <a:lnTo>
                    <a:pt x="54960" y="14518"/>
                  </a:lnTo>
                  <a:cubicBezTo>
                    <a:pt x="64664" y="6148"/>
                    <a:pt x="78293" y="0"/>
                    <a:pt x="95847" y="0"/>
                  </a:cubicBezTo>
                  <a:cubicBezTo>
                    <a:pt x="139327" y="0"/>
                    <a:pt x="164881" y="32517"/>
                    <a:pt x="164881" y="73848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A9BC35F-B154-B02A-97DB-AFE367C77851}"/>
                </a:ext>
              </a:extLst>
            </p:cNvPr>
            <p:cNvSpPr/>
            <p:nvPr/>
          </p:nvSpPr>
          <p:spPr>
            <a:xfrm>
              <a:off x="3079036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E1E090-6733-67B5-7B72-080CC0CB9F37}"/>
                </a:ext>
              </a:extLst>
            </p:cNvPr>
            <p:cNvSpPr/>
            <p:nvPr/>
          </p:nvSpPr>
          <p:spPr>
            <a:xfrm>
              <a:off x="3323839" y="4689382"/>
              <a:ext cx="214952" cy="312948"/>
            </a:xfrm>
            <a:custGeom>
              <a:avLst/>
              <a:gdLst>
                <a:gd name="connsiteX0" fmla="*/ 159992 w 214952"/>
                <a:gd name="connsiteY0" fmla="*/ 0 h 312948"/>
                <a:gd name="connsiteX1" fmla="*/ 214953 w 214952"/>
                <a:gd name="connsiteY1" fmla="*/ 0 h 312948"/>
                <a:gd name="connsiteX2" fmla="*/ 214953 w 214952"/>
                <a:gd name="connsiteY2" fmla="*/ 307689 h 312948"/>
                <a:gd name="connsiteX3" fmla="*/ 160881 w 214952"/>
                <a:gd name="connsiteY3" fmla="*/ 307689 h 312948"/>
                <a:gd name="connsiteX4" fmla="*/ 160881 w 214952"/>
                <a:gd name="connsiteY4" fmla="*/ 301097 h 312948"/>
                <a:gd name="connsiteX5" fmla="*/ 109032 w 214952"/>
                <a:gd name="connsiteY5" fmla="*/ 312948 h 312948"/>
                <a:gd name="connsiteX6" fmla="*/ 0 w 214952"/>
                <a:gd name="connsiteY6" fmla="*/ 203916 h 312948"/>
                <a:gd name="connsiteX7" fmla="*/ 109032 w 214952"/>
                <a:gd name="connsiteY7" fmla="*/ 95773 h 312948"/>
                <a:gd name="connsiteX8" fmla="*/ 159992 w 214952"/>
                <a:gd name="connsiteY8" fmla="*/ 108513 h 312948"/>
                <a:gd name="connsiteX9" fmla="*/ 159992 w 214952"/>
                <a:gd name="connsiteY9" fmla="*/ 0 h 312948"/>
                <a:gd name="connsiteX10" fmla="*/ 159992 w 214952"/>
                <a:gd name="connsiteY10" fmla="*/ 238211 h 312948"/>
                <a:gd name="connsiteX11" fmla="*/ 159992 w 214952"/>
                <a:gd name="connsiteY11" fmla="*/ 170955 h 312948"/>
                <a:gd name="connsiteX12" fmla="*/ 112513 w 214952"/>
                <a:gd name="connsiteY12" fmla="*/ 147178 h 312948"/>
                <a:gd name="connsiteX13" fmla="*/ 55405 w 214952"/>
                <a:gd name="connsiteY13" fmla="*/ 203842 h 312948"/>
                <a:gd name="connsiteX14" fmla="*/ 112513 w 214952"/>
                <a:gd name="connsiteY14" fmla="*/ 261395 h 312948"/>
                <a:gd name="connsiteX15" fmla="*/ 159992 w 214952"/>
                <a:gd name="connsiteY15" fmla="*/ 238063 h 31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952" h="312948">
                  <a:moveTo>
                    <a:pt x="159992" y="0"/>
                  </a:moveTo>
                  <a:lnTo>
                    <a:pt x="214953" y="0"/>
                  </a:lnTo>
                  <a:lnTo>
                    <a:pt x="214953" y="307689"/>
                  </a:lnTo>
                  <a:lnTo>
                    <a:pt x="160881" y="307689"/>
                  </a:lnTo>
                  <a:lnTo>
                    <a:pt x="160881" y="301097"/>
                  </a:lnTo>
                  <a:cubicBezTo>
                    <a:pt x="145475" y="309023"/>
                    <a:pt x="127920" y="312948"/>
                    <a:pt x="109032" y="312948"/>
                  </a:cubicBezTo>
                  <a:cubicBezTo>
                    <a:pt x="48813" y="312948"/>
                    <a:pt x="0" y="267691"/>
                    <a:pt x="0" y="203916"/>
                  </a:cubicBezTo>
                  <a:cubicBezTo>
                    <a:pt x="0" y="140142"/>
                    <a:pt x="48813" y="95773"/>
                    <a:pt x="109032" y="95773"/>
                  </a:cubicBezTo>
                  <a:cubicBezTo>
                    <a:pt x="127920" y="95773"/>
                    <a:pt x="145104" y="100143"/>
                    <a:pt x="159992" y="108513"/>
                  </a:cubicBezTo>
                  <a:lnTo>
                    <a:pt x="159992" y="0"/>
                  </a:lnTo>
                  <a:close/>
                  <a:moveTo>
                    <a:pt x="159992" y="238211"/>
                  </a:moveTo>
                  <a:lnTo>
                    <a:pt x="159992" y="170955"/>
                  </a:lnTo>
                  <a:cubicBezTo>
                    <a:pt x="150734" y="157326"/>
                    <a:pt x="133179" y="147178"/>
                    <a:pt x="112513" y="147178"/>
                  </a:cubicBezTo>
                  <a:cubicBezTo>
                    <a:pt x="79552" y="147178"/>
                    <a:pt x="55405" y="171770"/>
                    <a:pt x="55405" y="203842"/>
                  </a:cubicBezTo>
                  <a:cubicBezTo>
                    <a:pt x="55405" y="235915"/>
                    <a:pt x="79552" y="261395"/>
                    <a:pt x="112513" y="261395"/>
                  </a:cubicBezTo>
                  <a:cubicBezTo>
                    <a:pt x="133623" y="261395"/>
                    <a:pt x="150289" y="251247"/>
                    <a:pt x="159992" y="238063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CAD24D6-EBBD-9E05-34CD-0AD2C865534D}"/>
                </a:ext>
              </a:extLst>
            </p:cNvPr>
            <p:cNvSpPr/>
            <p:nvPr/>
          </p:nvSpPr>
          <p:spPr>
            <a:xfrm>
              <a:off x="356605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1FCA7C1-C0CF-5B65-D468-08E1FBB16CAF}"/>
                </a:ext>
              </a:extLst>
            </p:cNvPr>
            <p:cNvSpPr/>
            <p:nvPr/>
          </p:nvSpPr>
          <p:spPr>
            <a:xfrm>
              <a:off x="1629391" y="4669979"/>
              <a:ext cx="311319" cy="115005"/>
            </a:xfrm>
            <a:custGeom>
              <a:avLst/>
              <a:gdLst>
                <a:gd name="connsiteX0" fmla="*/ 158 w 311319"/>
                <a:gd name="connsiteY0" fmla="*/ 25995 h 115005"/>
                <a:gd name="connsiteX1" fmla="*/ 14009 w 311319"/>
                <a:gd name="connsiteY1" fmla="*/ 10514 h 115005"/>
                <a:gd name="connsiteX2" fmla="*/ 62821 w 311319"/>
                <a:gd name="connsiteY2" fmla="*/ 1922 h 115005"/>
                <a:gd name="connsiteX3" fmla="*/ 114449 w 311319"/>
                <a:gd name="connsiteY3" fmla="*/ 292 h 115005"/>
                <a:gd name="connsiteX4" fmla="*/ 166224 w 311319"/>
                <a:gd name="connsiteY4" fmla="*/ 6588 h 115005"/>
                <a:gd name="connsiteX5" fmla="*/ 232221 w 311319"/>
                <a:gd name="connsiteY5" fmla="*/ 28143 h 115005"/>
                <a:gd name="connsiteX6" fmla="*/ 263256 w 311319"/>
                <a:gd name="connsiteY6" fmla="*/ 47401 h 115005"/>
                <a:gd name="connsiteX7" fmla="*/ 303329 w 311319"/>
                <a:gd name="connsiteY7" fmla="*/ 94066 h 115005"/>
                <a:gd name="connsiteX8" fmla="*/ 311032 w 311319"/>
                <a:gd name="connsiteY8" fmla="*/ 113250 h 115005"/>
                <a:gd name="connsiteX9" fmla="*/ 311032 w 311319"/>
                <a:gd name="connsiteY9" fmla="*/ 114954 h 115005"/>
                <a:gd name="connsiteX10" fmla="*/ 309847 w 311319"/>
                <a:gd name="connsiteY10" fmla="*/ 113769 h 115005"/>
                <a:gd name="connsiteX11" fmla="*/ 258664 w 311319"/>
                <a:gd name="connsiteY11" fmla="*/ 60141 h 115005"/>
                <a:gd name="connsiteX12" fmla="*/ 197408 w 311319"/>
                <a:gd name="connsiteY12" fmla="*/ 37180 h 115005"/>
                <a:gd name="connsiteX13" fmla="*/ 158076 w 311319"/>
                <a:gd name="connsiteY13" fmla="*/ 30884 h 115005"/>
                <a:gd name="connsiteX14" fmla="*/ 101931 w 311319"/>
                <a:gd name="connsiteY14" fmla="*/ 29254 h 115005"/>
                <a:gd name="connsiteX15" fmla="*/ 54451 w 311319"/>
                <a:gd name="connsiteY15" fmla="*/ 34217 h 115005"/>
                <a:gd name="connsiteX16" fmla="*/ 17861 w 311319"/>
                <a:gd name="connsiteY16" fmla="*/ 41698 h 115005"/>
                <a:gd name="connsiteX17" fmla="*/ 10 w 311319"/>
                <a:gd name="connsiteY17" fmla="*/ 2599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1319" h="115005">
                  <a:moveTo>
                    <a:pt x="158" y="25995"/>
                  </a:moveTo>
                  <a:cubicBezTo>
                    <a:pt x="306" y="17699"/>
                    <a:pt x="4898" y="12588"/>
                    <a:pt x="14009" y="10514"/>
                  </a:cubicBezTo>
                  <a:cubicBezTo>
                    <a:pt x="30156" y="6811"/>
                    <a:pt x="46304" y="3700"/>
                    <a:pt x="62821" y="1922"/>
                  </a:cubicBezTo>
                  <a:cubicBezTo>
                    <a:pt x="80006" y="70"/>
                    <a:pt x="97264" y="-374"/>
                    <a:pt x="114449" y="292"/>
                  </a:cubicBezTo>
                  <a:cubicBezTo>
                    <a:pt x="131855" y="959"/>
                    <a:pt x="149114" y="3255"/>
                    <a:pt x="166224" y="6588"/>
                  </a:cubicBezTo>
                  <a:cubicBezTo>
                    <a:pt x="189186" y="11033"/>
                    <a:pt x="211259" y="18069"/>
                    <a:pt x="232221" y="28143"/>
                  </a:cubicBezTo>
                  <a:cubicBezTo>
                    <a:pt x="243183" y="33402"/>
                    <a:pt x="253479" y="39920"/>
                    <a:pt x="263256" y="47401"/>
                  </a:cubicBezTo>
                  <a:cubicBezTo>
                    <a:pt x="279996" y="60141"/>
                    <a:pt x="293773" y="75252"/>
                    <a:pt x="303329" y="94066"/>
                  </a:cubicBezTo>
                  <a:cubicBezTo>
                    <a:pt x="306439" y="100214"/>
                    <a:pt x="309106" y="106584"/>
                    <a:pt x="311032" y="113250"/>
                  </a:cubicBezTo>
                  <a:cubicBezTo>
                    <a:pt x="311254" y="114065"/>
                    <a:pt x="311550" y="114806"/>
                    <a:pt x="311032" y="114954"/>
                  </a:cubicBezTo>
                  <a:cubicBezTo>
                    <a:pt x="310513" y="115176"/>
                    <a:pt x="310217" y="114657"/>
                    <a:pt x="309847" y="113769"/>
                  </a:cubicBezTo>
                  <a:cubicBezTo>
                    <a:pt x="299403" y="89622"/>
                    <a:pt x="280959" y="73030"/>
                    <a:pt x="258664" y="60141"/>
                  </a:cubicBezTo>
                  <a:cubicBezTo>
                    <a:pt x="239554" y="49031"/>
                    <a:pt x="218814" y="42142"/>
                    <a:pt x="197408" y="37180"/>
                  </a:cubicBezTo>
                  <a:cubicBezTo>
                    <a:pt x="184519" y="34217"/>
                    <a:pt x="171335" y="32439"/>
                    <a:pt x="158076" y="30884"/>
                  </a:cubicBezTo>
                  <a:cubicBezTo>
                    <a:pt x="139336" y="28661"/>
                    <a:pt x="120596" y="28736"/>
                    <a:pt x="101931" y="29254"/>
                  </a:cubicBezTo>
                  <a:cubicBezTo>
                    <a:pt x="86006" y="29698"/>
                    <a:pt x="70228" y="31624"/>
                    <a:pt x="54451" y="34217"/>
                  </a:cubicBezTo>
                  <a:cubicBezTo>
                    <a:pt x="41785" y="36365"/>
                    <a:pt x="30453" y="39476"/>
                    <a:pt x="17861" y="41698"/>
                  </a:cubicBezTo>
                  <a:cubicBezTo>
                    <a:pt x="10083" y="43031"/>
                    <a:pt x="-361" y="37772"/>
                    <a:pt x="10" y="25995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8BE5957-460D-0648-5CCB-D76A2D8DD84A}"/>
                </a:ext>
              </a:extLst>
            </p:cNvPr>
            <p:cNvSpPr/>
            <p:nvPr/>
          </p:nvSpPr>
          <p:spPr>
            <a:xfrm>
              <a:off x="1696212" y="4628236"/>
              <a:ext cx="219554" cy="94227"/>
            </a:xfrm>
            <a:custGeom>
              <a:avLst/>
              <a:gdLst>
                <a:gd name="connsiteX0" fmla="*/ 28813 w 219554"/>
                <a:gd name="connsiteY0" fmla="*/ 18703 h 94227"/>
                <a:gd name="connsiteX1" fmla="*/ 9333 w 219554"/>
                <a:gd name="connsiteY1" fmla="*/ 18703 h 94227"/>
                <a:gd name="connsiteX2" fmla="*/ 0 w 219554"/>
                <a:gd name="connsiteY2" fmla="*/ 10555 h 94227"/>
                <a:gd name="connsiteX3" fmla="*/ 9111 w 219554"/>
                <a:gd name="connsiteY3" fmla="*/ 408 h 94227"/>
                <a:gd name="connsiteX4" fmla="*/ 47109 w 219554"/>
                <a:gd name="connsiteY4" fmla="*/ 1074 h 94227"/>
                <a:gd name="connsiteX5" fmla="*/ 163029 w 219554"/>
                <a:gd name="connsiteY5" fmla="*/ 38480 h 94227"/>
                <a:gd name="connsiteX6" fmla="*/ 198879 w 219554"/>
                <a:gd name="connsiteY6" fmla="*/ 66997 h 94227"/>
                <a:gd name="connsiteX7" fmla="*/ 218879 w 219554"/>
                <a:gd name="connsiteY7" fmla="*/ 92107 h 94227"/>
                <a:gd name="connsiteX8" fmla="*/ 219323 w 219554"/>
                <a:gd name="connsiteY8" fmla="*/ 94107 h 94227"/>
                <a:gd name="connsiteX9" fmla="*/ 217619 w 219554"/>
                <a:gd name="connsiteY9" fmla="*/ 93218 h 94227"/>
                <a:gd name="connsiteX10" fmla="*/ 178066 w 219554"/>
                <a:gd name="connsiteY10" fmla="*/ 59590 h 94227"/>
                <a:gd name="connsiteX11" fmla="*/ 108810 w 219554"/>
                <a:gd name="connsiteY11" fmla="*/ 29147 h 94227"/>
                <a:gd name="connsiteX12" fmla="*/ 58071 w 219554"/>
                <a:gd name="connsiteY12" fmla="*/ 19962 h 94227"/>
                <a:gd name="connsiteX13" fmla="*/ 28888 w 219554"/>
                <a:gd name="connsiteY13" fmla="*/ 18777 h 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554" h="94227">
                  <a:moveTo>
                    <a:pt x="28813" y="18703"/>
                  </a:moveTo>
                  <a:cubicBezTo>
                    <a:pt x="21480" y="18703"/>
                    <a:pt x="15407" y="18703"/>
                    <a:pt x="9333" y="18703"/>
                  </a:cubicBezTo>
                  <a:cubicBezTo>
                    <a:pt x="4000" y="18703"/>
                    <a:pt x="0" y="15222"/>
                    <a:pt x="0" y="10555"/>
                  </a:cubicBezTo>
                  <a:cubicBezTo>
                    <a:pt x="0" y="4852"/>
                    <a:pt x="3704" y="852"/>
                    <a:pt x="9111" y="408"/>
                  </a:cubicBezTo>
                  <a:cubicBezTo>
                    <a:pt x="21332" y="-333"/>
                    <a:pt x="34517" y="-37"/>
                    <a:pt x="47109" y="1074"/>
                  </a:cubicBezTo>
                  <a:cubicBezTo>
                    <a:pt x="88514" y="4852"/>
                    <a:pt x="127475" y="16703"/>
                    <a:pt x="163029" y="38480"/>
                  </a:cubicBezTo>
                  <a:cubicBezTo>
                    <a:pt x="176140" y="46479"/>
                    <a:pt x="188139" y="56035"/>
                    <a:pt x="198879" y="66997"/>
                  </a:cubicBezTo>
                  <a:cubicBezTo>
                    <a:pt x="206361" y="74626"/>
                    <a:pt x="212953" y="83144"/>
                    <a:pt x="218879" y="92107"/>
                  </a:cubicBezTo>
                  <a:cubicBezTo>
                    <a:pt x="219397" y="92922"/>
                    <a:pt x="219841" y="93662"/>
                    <a:pt x="219323" y="94107"/>
                  </a:cubicBezTo>
                  <a:cubicBezTo>
                    <a:pt x="218656" y="94551"/>
                    <a:pt x="217990" y="93662"/>
                    <a:pt x="217619" y="93218"/>
                  </a:cubicBezTo>
                  <a:cubicBezTo>
                    <a:pt x="206361" y="79737"/>
                    <a:pt x="192732" y="69071"/>
                    <a:pt x="178066" y="59590"/>
                  </a:cubicBezTo>
                  <a:cubicBezTo>
                    <a:pt x="156585" y="45739"/>
                    <a:pt x="133475" y="35665"/>
                    <a:pt x="108810" y="29147"/>
                  </a:cubicBezTo>
                  <a:cubicBezTo>
                    <a:pt x="92144" y="24777"/>
                    <a:pt x="75256" y="21518"/>
                    <a:pt x="58071" y="19962"/>
                  </a:cubicBezTo>
                  <a:cubicBezTo>
                    <a:pt x="47850" y="18999"/>
                    <a:pt x="37776" y="18999"/>
                    <a:pt x="28888" y="18777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9B93779-8859-78B1-BC08-CA2CB3585A95}"/>
                </a:ext>
              </a:extLst>
            </p:cNvPr>
            <p:cNvSpPr/>
            <p:nvPr/>
          </p:nvSpPr>
          <p:spPr>
            <a:xfrm>
              <a:off x="1724132" y="4968405"/>
              <a:ext cx="122506" cy="68726"/>
            </a:xfrm>
            <a:custGeom>
              <a:avLst/>
              <a:gdLst>
                <a:gd name="connsiteX0" fmla="*/ 5 w 122506"/>
                <a:gd name="connsiteY0" fmla="*/ 45110 h 68726"/>
                <a:gd name="connsiteX1" fmla="*/ 15782 w 122506"/>
                <a:gd name="connsiteY1" fmla="*/ 19926 h 68726"/>
                <a:gd name="connsiteX2" fmla="*/ 56076 w 122506"/>
                <a:gd name="connsiteY2" fmla="*/ 3334 h 68726"/>
                <a:gd name="connsiteX3" fmla="*/ 100000 w 122506"/>
                <a:gd name="connsiteY3" fmla="*/ 297 h 68726"/>
                <a:gd name="connsiteX4" fmla="*/ 116740 w 122506"/>
                <a:gd name="connsiteY4" fmla="*/ 4519 h 68726"/>
                <a:gd name="connsiteX5" fmla="*/ 122073 w 122506"/>
                <a:gd name="connsiteY5" fmla="*/ 16296 h 68726"/>
                <a:gd name="connsiteX6" fmla="*/ 112222 w 122506"/>
                <a:gd name="connsiteY6" fmla="*/ 22740 h 68726"/>
                <a:gd name="connsiteX7" fmla="*/ 82890 w 122506"/>
                <a:gd name="connsiteY7" fmla="*/ 22740 h 68726"/>
                <a:gd name="connsiteX8" fmla="*/ 45040 w 122506"/>
                <a:gd name="connsiteY8" fmla="*/ 29184 h 68726"/>
                <a:gd name="connsiteX9" fmla="*/ 22448 w 122506"/>
                <a:gd name="connsiteY9" fmla="*/ 38295 h 68726"/>
                <a:gd name="connsiteX10" fmla="*/ 18448 w 122506"/>
                <a:gd name="connsiteY10" fmla="*/ 66812 h 68726"/>
                <a:gd name="connsiteX11" fmla="*/ 19263 w 122506"/>
                <a:gd name="connsiteY11" fmla="*/ 68516 h 68726"/>
                <a:gd name="connsiteX12" fmla="*/ 17485 w 122506"/>
                <a:gd name="connsiteY12" fmla="*/ 67997 h 68726"/>
                <a:gd name="connsiteX13" fmla="*/ 5 w 122506"/>
                <a:gd name="connsiteY13" fmla="*/ 45110 h 6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506" h="68726">
                  <a:moveTo>
                    <a:pt x="5" y="45110"/>
                  </a:moveTo>
                  <a:cubicBezTo>
                    <a:pt x="-217" y="33332"/>
                    <a:pt x="7338" y="25777"/>
                    <a:pt x="15782" y="19926"/>
                  </a:cubicBezTo>
                  <a:cubicBezTo>
                    <a:pt x="29189" y="10593"/>
                    <a:pt x="40299" y="7111"/>
                    <a:pt x="56076" y="3334"/>
                  </a:cubicBezTo>
                  <a:cubicBezTo>
                    <a:pt x="68742" y="297"/>
                    <a:pt x="86890" y="-518"/>
                    <a:pt x="100000" y="297"/>
                  </a:cubicBezTo>
                  <a:cubicBezTo>
                    <a:pt x="105555" y="889"/>
                    <a:pt x="111703" y="1408"/>
                    <a:pt x="116740" y="4519"/>
                  </a:cubicBezTo>
                  <a:cubicBezTo>
                    <a:pt x="121110" y="7111"/>
                    <a:pt x="123554" y="11259"/>
                    <a:pt x="122073" y="16296"/>
                  </a:cubicBezTo>
                  <a:cubicBezTo>
                    <a:pt x="120740" y="20888"/>
                    <a:pt x="116370" y="22444"/>
                    <a:pt x="112222" y="22740"/>
                  </a:cubicBezTo>
                  <a:cubicBezTo>
                    <a:pt x="102296" y="22814"/>
                    <a:pt x="92667" y="22148"/>
                    <a:pt x="82890" y="22740"/>
                  </a:cubicBezTo>
                  <a:cubicBezTo>
                    <a:pt x="69705" y="23555"/>
                    <a:pt x="57780" y="25555"/>
                    <a:pt x="45040" y="29184"/>
                  </a:cubicBezTo>
                  <a:cubicBezTo>
                    <a:pt x="37188" y="31406"/>
                    <a:pt x="29485" y="33925"/>
                    <a:pt x="22448" y="38295"/>
                  </a:cubicBezTo>
                  <a:cubicBezTo>
                    <a:pt x="10375" y="45702"/>
                    <a:pt x="8893" y="56294"/>
                    <a:pt x="18448" y="66812"/>
                  </a:cubicBezTo>
                  <a:cubicBezTo>
                    <a:pt x="18893" y="67331"/>
                    <a:pt x="19708" y="67923"/>
                    <a:pt x="19263" y="68516"/>
                  </a:cubicBezTo>
                  <a:cubicBezTo>
                    <a:pt x="18819" y="69108"/>
                    <a:pt x="18004" y="68294"/>
                    <a:pt x="17485" y="67997"/>
                  </a:cubicBezTo>
                  <a:cubicBezTo>
                    <a:pt x="10152" y="63775"/>
                    <a:pt x="671" y="57776"/>
                    <a:pt x="5" y="45110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E86BA7B-CFFB-8357-54B8-AFB12B211CC2}"/>
                </a:ext>
              </a:extLst>
            </p:cNvPr>
            <p:cNvSpPr/>
            <p:nvPr/>
          </p:nvSpPr>
          <p:spPr>
            <a:xfrm>
              <a:off x="1526263" y="4733397"/>
              <a:ext cx="420776" cy="206469"/>
            </a:xfrm>
            <a:custGeom>
              <a:avLst/>
              <a:gdLst>
                <a:gd name="connsiteX0" fmla="*/ 25142 w 420776"/>
                <a:gd name="connsiteY0" fmla="*/ 204343 h 206469"/>
                <a:gd name="connsiteX1" fmla="*/ 25142 w 420776"/>
                <a:gd name="connsiteY1" fmla="*/ 206417 h 206469"/>
                <a:gd name="connsiteX2" fmla="*/ 23438 w 420776"/>
                <a:gd name="connsiteY2" fmla="*/ 205306 h 206469"/>
                <a:gd name="connsiteX3" fmla="*/ 23290 w 420776"/>
                <a:gd name="connsiteY3" fmla="*/ 205158 h 206469"/>
                <a:gd name="connsiteX4" fmla="*/ 180 w 420776"/>
                <a:gd name="connsiteY4" fmla="*/ 139680 h 206469"/>
                <a:gd name="connsiteX5" fmla="*/ 420753 w 420776"/>
                <a:gd name="connsiteY5" fmla="*/ 110125 h 206469"/>
                <a:gd name="connsiteX6" fmla="*/ 420753 w 420776"/>
                <a:gd name="connsiteY6" fmla="*/ 110125 h 206469"/>
                <a:gd name="connsiteX7" fmla="*/ 420012 w 420776"/>
                <a:gd name="connsiteY7" fmla="*/ 112125 h 206469"/>
                <a:gd name="connsiteX8" fmla="*/ 419049 w 420776"/>
                <a:gd name="connsiteY8" fmla="*/ 110422 h 206469"/>
                <a:gd name="connsiteX9" fmla="*/ 419049 w 420776"/>
                <a:gd name="connsiteY9" fmla="*/ 110422 h 206469"/>
                <a:gd name="connsiteX10" fmla="*/ 286241 w 420776"/>
                <a:gd name="connsiteY10" fmla="*/ 39758 h 206469"/>
                <a:gd name="connsiteX11" fmla="*/ 58918 w 420776"/>
                <a:gd name="connsiteY11" fmla="*/ 99830 h 206469"/>
                <a:gd name="connsiteX12" fmla="*/ 25068 w 420776"/>
                <a:gd name="connsiteY12" fmla="*/ 204269 h 206469"/>
                <a:gd name="connsiteX13" fmla="*/ 25068 w 420776"/>
                <a:gd name="connsiteY13" fmla="*/ 204417 h 2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776" h="206469">
                  <a:moveTo>
                    <a:pt x="25142" y="204343"/>
                  </a:moveTo>
                  <a:cubicBezTo>
                    <a:pt x="25438" y="205158"/>
                    <a:pt x="25660" y="206121"/>
                    <a:pt x="25142" y="206417"/>
                  </a:cubicBezTo>
                  <a:cubicBezTo>
                    <a:pt x="24549" y="206713"/>
                    <a:pt x="23809" y="205676"/>
                    <a:pt x="23438" y="205306"/>
                  </a:cubicBezTo>
                  <a:lnTo>
                    <a:pt x="23290" y="205158"/>
                  </a:lnTo>
                  <a:cubicBezTo>
                    <a:pt x="9513" y="187381"/>
                    <a:pt x="847" y="161160"/>
                    <a:pt x="180" y="139680"/>
                  </a:cubicBezTo>
                  <a:cubicBezTo>
                    <a:pt x="-10116" y="-27794"/>
                    <a:pt x="424456" y="-53200"/>
                    <a:pt x="420753" y="110125"/>
                  </a:cubicBezTo>
                  <a:lnTo>
                    <a:pt x="420753" y="110125"/>
                  </a:lnTo>
                  <a:cubicBezTo>
                    <a:pt x="420753" y="111162"/>
                    <a:pt x="420753" y="112051"/>
                    <a:pt x="420012" y="112125"/>
                  </a:cubicBezTo>
                  <a:cubicBezTo>
                    <a:pt x="419271" y="112125"/>
                    <a:pt x="419197" y="110940"/>
                    <a:pt x="419049" y="110422"/>
                  </a:cubicBezTo>
                  <a:lnTo>
                    <a:pt x="419049" y="110422"/>
                  </a:lnTo>
                  <a:cubicBezTo>
                    <a:pt x="407272" y="53906"/>
                    <a:pt x="336386" y="42277"/>
                    <a:pt x="286241" y="39758"/>
                  </a:cubicBezTo>
                  <a:cubicBezTo>
                    <a:pt x="207948" y="38351"/>
                    <a:pt x="123063" y="52350"/>
                    <a:pt x="58918" y="99830"/>
                  </a:cubicBezTo>
                  <a:cubicBezTo>
                    <a:pt x="26623" y="123903"/>
                    <a:pt x="11883" y="166197"/>
                    <a:pt x="25068" y="204269"/>
                  </a:cubicBezTo>
                  <a:lnTo>
                    <a:pt x="25068" y="204417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D70464E-0CF3-FB3F-CF8A-2E2F26AED3F5}"/>
                </a:ext>
              </a:extLst>
            </p:cNvPr>
            <p:cNvSpPr/>
            <p:nvPr/>
          </p:nvSpPr>
          <p:spPr>
            <a:xfrm>
              <a:off x="1575966" y="4818824"/>
              <a:ext cx="363870" cy="210940"/>
            </a:xfrm>
            <a:custGeom>
              <a:avLst/>
              <a:gdLst>
                <a:gd name="connsiteX0" fmla="*/ 82915 w 363870"/>
                <a:gd name="connsiteY0" fmla="*/ 208986 h 210940"/>
                <a:gd name="connsiteX1" fmla="*/ 84248 w 363870"/>
                <a:gd name="connsiteY1" fmla="*/ 210541 h 210940"/>
                <a:gd name="connsiteX2" fmla="*/ 82248 w 363870"/>
                <a:gd name="connsiteY2" fmla="*/ 210838 h 210940"/>
                <a:gd name="connsiteX3" fmla="*/ 82026 w 363870"/>
                <a:gd name="connsiteY3" fmla="*/ 210838 h 210940"/>
                <a:gd name="connsiteX4" fmla="*/ 8992 w 363870"/>
                <a:gd name="connsiteY4" fmla="*/ 88029 h 210940"/>
                <a:gd name="connsiteX5" fmla="*/ 254388 w 363870"/>
                <a:gd name="connsiteY5" fmla="*/ 255 h 210940"/>
                <a:gd name="connsiteX6" fmla="*/ 363716 w 363870"/>
                <a:gd name="connsiteY6" fmla="*/ 62771 h 210940"/>
                <a:gd name="connsiteX7" fmla="*/ 362827 w 363870"/>
                <a:gd name="connsiteY7" fmla="*/ 78548 h 210940"/>
                <a:gd name="connsiteX8" fmla="*/ 362827 w 363870"/>
                <a:gd name="connsiteY8" fmla="*/ 78548 h 210940"/>
                <a:gd name="connsiteX9" fmla="*/ 361938 w 363870"/>
                <a:gd name="connsiteY9" fmla="*/ 80473 h 210940"/>
                <a:gd name="connsiteX10" fmla="*/ 360901 w 363870"/>
                <a:gd name="connsiteY10" fmla="*/ 78770 h 210940"/>
                <a:gd name="connsiteX11" fmla="*/ 360901 w 363870"/>
                <a:gd name="connsiteY11" fmla="*/ 78770 h 210940"/>
                <a:gd name="connsiteX12" fmla="*/ 37806 w 363870"/>
                <a:gd name="connsiteY12" fmla="*/ 144989 h 210940"/>
                <a:gd name="connsiteX13" fmla="*/ 82692 w 363870"/>
                <a:gd name="connsiteY13" fmla="*/ 208912 h 210940"/>
                <a:gd name="connsiteX14" fmla="*/ 82915 w 363870"/>
                <a:gd name="connsiteY14" fmla="*/ 208912 h 2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870" h="210940">
                  <a:moveTo>
                    <a:pt x="82915" y="208986"/>
                  </a:moveTo>
                  <a:cubicBezTo>
                    <a:pt x="83655" y="209430"/>
                    <a:pt x="84470" y="210023"/>
                    <a:pt x="84248" y="210541"/>
                  </a:cubicBezTo>
                  <a:cubicBezTo>
                    <a:pt x="84026" y="211134"/>
                    <a:pt x="82766" y="210912"/>
                    <a:pt x="82248" y="210838"/>
                  </a:cubicBezTo>
                  <a:lnTo>
                    <a:pt x="82026" y="210838"/>
                  </a:lnTo>
                  <a:cubicBezTo>
                    <a:pt x="29065" y="203060"/>
                    <a:pt x="-20932" y="139804"/>
                    <a:pt x="8992" y="88029"/>
                  </a:cubicBezTo>
                  <a:cubicBezTo>
                    <a:pt x="53064" y="17365"/>
                    <a:pt x="176910" y="-2560"/>
                    <a:pt x="254388" y="255"/>
                  </a:cubicBezTo>
                  <a:cubicBezTo>
                    <a:pt x="295275" y="2922"/>
                    <a:pt x="358827" y="12477"/>
                    <a:pt x="363716" y="62771"/>
                  </a:cubicBezTo>
                  <a:cubicBezTo>
                    <a:pt x="364086" y="63882"/>
                    <a:pt x="363790" y="74177"/>
                    <a:pt x="362827" y="78548"/>
                  </a:cubicBezTo>
                  <a:lnTo>
                    <a:pt x="362827" y="78548"/>
                  </a:lnTo>
                  <a:cubicBezTo>
                    <a:pt x="362605" y="79511"/>
                    <a:pt x="362531" y="80399"/>
                    <a:pt x="361938" y="80473"/>
                  </a:cubicBezTo>
                  <a:cubicBezTo>
                    <a:pt x="361272" y="80473"/>
                    <a:pt x="361050" y="79288"/>
                    <a:pt x="360901" y="78770"/>
                  </a:cubicBezTo>
                  <a:lnTo>
                    <a:pt x="360901" y="78770"/>
                  </a:lnTo>
                  <a:cubicBezTo>
                    <a:pt x="331199" y="-7671"/>
                    <a:pt x="37287" y="52993"/>
                    <a:pt x="37806" y="144989"/>
                  </a:cubicBezTo>
                  <a:cubicBezTo>
                    <a:pt x="37806" y="175136"/>
                    <a:pt x="59582" y="194987"/>
                    <a:pt x="82692" y="208912"/>
                  </a:cubicBezTo>
                  <a:lnTo>
                    <a:pt x="82915" y="208912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8AB0C3E-8D91-E464-765F-4641032B2E85}"/>
                </a:ext>
              </a:extLst>
            </p:cNvPr>
            <p:cNvSpPr/>
            <p:nvPr/>
          </p:nvSpPr>
          <p:spPr>
            <a:xfrm>
              <a:off x="1660845" y="4903928"/>
              <a:ext cx="214511" cy="126505"/>
            </a:xfrm>
            <a:custGeom>
              <a:avLst/>
              <a:gdLst>
                <a:gd name="connsiteX0" fmla="*/ 212100 w 214511"/>
                <a:gd name="connsiteY0" fmla="*/ 13147 h 126505"/>
                <a:gd name="connsiteX1" fmla="*/ 184694 w 214511"/>
                <a:gd name="connsiteY1" fmla="*/ 1443 h 126505"/>
                <a:gd name="connsiteX2" fmla="*/ 153732 w 214511"/>
                <a:gd name="connsiteY2" fmla="*/ 110 h 126505"/>
                <a:gd name="connsiteX3" fmla="*/ 152028 w 214511"/>
                <a:gd name="connsiteY3" fmla="*/ 110 h 126505"/>
                <a:gd name="connsiteX4" fmla="*/ 5591 w 214511"/>
                <a:gd name="connsiteY4" fmla="*/ 63515 h 126505"/>
                <a:gd name="connsiteX5" fmla="*/ 3073 w 214511"/>
                <a:gd name="connsiteY5" fmla="*/ 68626 h 126505"/>
                <a:gd name="connsiteX6" fmla="*/ 2776 w 214511"/>
                <a:gd name="connsiteY6" fmla="*/ 69218 h 126505"/>
                <a:gd name="connsiteX7" fmla="*/ 2036 w 214511"/>
                <a:gd name="connsiteY7" fmla="*/ 71292 h 126505"/>
                <a:gd name="connsiteX8" fmla="*/ 554 w 214511"/>
                <a:gd name="connsiteY8" fmla="*/ 89662 h 126505"/>
                <a:gd name="connsiteX9" fmla="*/ 32775 w 214511"/>
                <a:gd name="connsiteY9" fmla="*/ 125956 h 126505"/>
                <a:gd name="connsiteX10" fmla="*/ 34479 w 214511"/>
                <a:gd name="connsiteY10" fmla="*/ 126252 h 126505"/>
                <a:gd name="connsiteX11" fmla="*/ 33960 w 214511"/>
                <a:gd name="connsiteY11" fmla="*/ 124253 h 126505"/>
                <a:gd name="connsiteX12" fmla="*/ 28183 w 214511"/>
                <a:gd name="connsiteY12" fmla="*/ 117068 h 126505"/>
                <a:gd name="connsiteX13" fmla="*/ 21368 w 214511"/>
                <a:gd name="connsiteY13" fmla="*/ 96476 h 126505"/>
                <a:gd name="connsiteX14" fmla="*/ 21516 w 214511"/>
                <a:gd name="connsiteY14" fmla="*/ 95069 h 126505"/>
                <a:gd name="connsiteX15" fmla="*/ 180694 w 214511"/>
                <a:gd name="connsiteY15" fmla="*/ 37368 h 126505"/>
                <a:gd name="connsiteX16" fmla="*/ 214396 w 214511"/>
                <a:gd name="connsiteY16" fmla="*/ 23517 h 126505"/>
                <a:gd name="connsiteX17" fmla="*/ 211952 w 214511"/>
                <a:gd name="connsiteY17" fmla="*/ 12924 h 12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511" h="126505">
                  <a:moveTo>
                    <a:pt x="212100" y="13147"/>
                  </a:moveTo>
                  <a:cubicBezTo>
                    <a:pt x="205285" y="3740"/>
                    <a:pt x="194767" y="3073"/>
                    <a:pt x="184694" y="1443"/>
                  </a:cubicBezTo>
                  <a:cubicBezTo>
                    <a:pt x="175064" y="332"/>
                    <a:pt x="163287" y="-260"/>
                    <a:pt x="153732" y="110"/>
                  </a:cubicBezTo>
                  <a:cubicBezTo>
                    <a:pt x="153140" y="110"/>
                    <a:pt x="152621" y="110"/>
                    <a:pt x="152028" y="110"/>
                  </a:cubicBezTo>
                  <a:cubicBezTo>
                    <a:pt x="53885" y="3369"/>
                    <a:pt x="17516" y="41738"/>
                    <a:pt x="5591" y="63515"/>
                  </a:cubicBezTo>
                  <a:cubicBezTo>
                    <a:pt x="4702" y="65070"/>
                    <a:pt x="3813" y="66774"/>
                    <a:pt x="3073" y="68626"/>
                  </a:cubicBezTo>
                  <a:cubicBezTo>
                    <a:pt x="2999" y="68848"/>
                    <a:pt x="2850" y="69070"/>
                    <a:pt x="2776" y="69218"/>
                  </a:cubicBezTo>
                  <a:cubicBezTo>
                    <a:pt x="2480" y="69885"/>
                    <a:pt x="2258" y="70625"/>
                    <a:pt x="2036" y="71292"/>
                  </a:cubicBezTo>
                  <a:cubicBezTo>
                    <a:pt x="36" y="77366"/>
                    <a:pt x="-557" y="83810"/>
                    <a:pt x="554" y="89662"/>
                  </a:cubicBezTo>
                  <a:cubicBezTo>
                    <a:pt x="3961" y="107587"/>
                    <a:pt x="18331" y="117142"/>
                    <a:pt x="32775" y="125956"/>
                  </a:cubicBezTo>
                  <a:cubicBezTo>
                    <a:pt x="33219" y="126252"/>
                    <a:pt x="34108" y="126845"/>
                    <a:pt x="34479" y="126252"/>
                  </a:cubicBezTo>
                  <a:cubicBezTo>
                    <a:pt x="34997" y="125660"/>
                    <a:pt x="34404" y="124771"/>
                    <a:pt x="33960" y="124253"/>
                  </a:cubicBezTo>
                  <a:cubicBezTo>
                    <a:pt x="32108" y="121808"/>
                    <a:pt x="29886" y="119586"/>
                    <a:pt x="28183" y="117068"/>
                  </a:cubicBezTo>
                  <a:cubicBezTo>
                    <a:pt x="23294" y="110179"/>
                    <a:pt x="20850" y="103216"/>
                    <a:pt x="21368" y="96476"/>
                  </a:cubicBezTo>
                  <a:cubicBezTo>
                    <a:pt x="21368" y="96476"/>
                    <a:pt x="21368" y="95809"/>
                    <a:pt x="21516" y="95069"/>
                  </a:cubicBezTo>
                  <a:cubicBezTo>
                    <a:pt x="21664" y="84773"/>
                    <a:pt x="53218" y="31072"/>
                    <a:pt x="180694" y="37368"/>
                  </a:cubicBezTo>
                  <a:cubicBezTo>
                    <a:pt x="196026" y="38331"/>
                    <a:pt x="210544" y="38701"/>
                    <a:pt x="214396" y="23517"/>
                  </a:cubicBezTo>
                  <a:cubicBezTo>
                    <a:pt x="214766" y="19146"/>
                    <a:pt x="214322" y="16184"/>
                    <a:pt x="211952" y="12924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907" y="1122363"/>
            <a:ext cx="9290641" cy="2387600"/>
          </a:xfrm>
          <a:ln>
            <a:noFill/>
          </a:ln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907" y="3602038"/>
            <a:ext cx="929064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9225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person, udendørs&#10;&#10;Automatisk genereret beskrivelse">
            <a:extLst>
              <a:ext uri="{FF2B5EF4-FFF2-40B4-BE49-F238E27FC236}">
                <a16:creationId xmlns:a16="http://schemas.microsoft.com/office/drawing/2014/main" id="{4581207A-B018-F371-B957-0FB98820D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0" r="9190"/>
          <a:stretch/>
        </p:blipFill>
        <p:spPr>
          <a:xfrm>
            <a:off x="2953339" y="-43766"/>
            <a:ext cx="9337054" cy="6599456"/>
          </a:xfrm>
          <a:prstGeom prst="rect">
            <a:avLst/>
          </a:prstGeom>
        </p:spPr>
      </p:pic>
      <p:sp>
        <p:nvSpPr>
          <p:cNvPr id="44" name="Rectangle 3">
            <a:extLst>
              <a:ext uri="{FF2B5EF4-FFF2-40B4-BE49-F238E27FC236}">
                <a16:creationId xmlns:a16="http://schemas.microsoft.com/office/drawing/2014/main" id="{F4730B5A-89C8-E6B1-7ED9-8ADFB1E91358}"/>
              </a:ext>
            </a:extLst>
          </p:cNvPr>
          <p:cNvSpPr/>
          <p:nvPr userDrawn="1"/>
        </p:nvSpPr>
        <p:spPr>
          <a:xfrm>
            <a:off x="-1" y="0"/>
            <a:ext cx="1219381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B938F2B-767D-94E9-C1A3-A8C736DF3D74}"/>
              </a:ext>
            </a:extLst>
          </p:cNvPr>
          <p:cNvGrpSpPr/>
          <p:nvPr userDrawn="1"/>
        </p:nvGrpSpPr>
        <p:grpSpPr>
          <a:xfrm>
            <a:off x="465271" y="5938598"/>
            <a:ext cx="2398566" cy="670359"/>
            <a:chOff x="1526263" y="4628236"/>
            <a:chExt cx="2260813" cy="631859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422236A-53D0-92E0-538B-E83B145764A4}"/>
                </a:ext>
              </a:extLst>
            </p:cNvPr>
            <p:cNvSpPr/>
            <p:nvPr/>
          </p:nvSpPr>
          <p:spPr>
            <a:xfrm>
              <a:off x="3185327" y="5039736"/>
              <a:ext cx="187917" cy="220359"/>
            </a:xfrm>
            <a:custGeom>
              <a:avLst/>
              <a:gdLst>
                <a:gd name="connsiteX0" fmla="*/ 172733 w 187917"/>
                <a:gd name="connsiteY0" fmla="*/ 168659 h 220359"/>
                <a:gd name="connsiteX1" fmla="*/ 187917 w 187917"/>
                <a:gd name="connsiteY1" fmla="*/ 184806 h 220359"/>
                <a:gd name="connsiteX2" fmla="*/ 107328 w 187917"/>
                <a:gd name="connsiteY2" fmla="*/ 220360 h 220359"/>
                <a:gd name="connsiteX3" fmla="*/ 0 w 187917"/>
                <a:gd name="connsiteY3" fmla="*/ 109402 h 220359"/>
                <a:gd name="connsiteX4" fmla="*/ 107328 w 187917"/>
                <a:gd name="connsiteY4" fmla="*/ 0 h 220359"/>
                <a:gd name="connsiteX5" fmla="*/ 186954 w 187917"/>
                <a:gd name="connsiteY5" fmla="*/ 34369 h 220359"/>
                <a:gd name="connsiteX6" fmla="*/ 171770 w 187917"/>
                <a:gd name="connsiteY6" fmla="*/ 50442 h 220359"/>
                <a:gd name="connsiteX7" fmla="*/ 107328 w 187917"/>
                <a:gd name="connsiteY7" fmla="*/ 22147 h 220359"/>
                <a:gd name="connsiteX8" fmla="*/ 23999 w 187917"/>
                <a:gd name="connsiteY8" fmla="*/ 109402 h 220359"/>
                <a:gd name="connsiteX9" fmla="*/ 107328 w 187917"/>
                <a:gd name="connsiteY9" fmla="*/ 198139 h 220359"/>
                <a:gd name="connsiteX10" fmla="*/ 172658 w 187917"/>
                <a:gd name="connsiteY10" fmla="*/ 168659 h 22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17" h="220359">
                  <a:moveTo>
                    <a:pt x="172733" y="168659"/>
                  </a:moveTo>
                  <a:lnTo>
                    <a:pt x="187917" y="184806"/>
                  </a:lnTo>
                  <a:cubicBezTo>
                    <a:pt x="169399" y="206064"/>
                    <a:pt x="141104" y="220360"/>
                    <a:pt x="107328" y="220360"/>
                  </a:cubicBezTo>
                  <a:cubicBezTo>
                    <a:pt x="45331" y="220360"/>
                    <a:pt x="0" y="174140"/>
                    <a:pt x="0" y="109402"/>
                  </a:cubicBezTo>
                  <a:cubicBezTo>
                    <a:pt x="0" y="48294"/>
                    <a:pt x="45257" y="0"/>
                    <a:pt x="107328" y="0"/>
                  </a:cubicBezTo>
                  <a:cubicBezTo>
                    <a:pt x="142586" y="0"/>
                    <a:pt x="169918" y="15777"/>
                    <a:pt x="186954" y="34369"/>
                  </a:cubicBezTo>
                  <a:lnTo>
                    <a:pt x="171770" y="50442"/>
                  </a:lnTo>
                  <a:cubicBezTo>
                    <a:pt x="157770" y="35258"/>
                    <a:pt x="134364" y="22147"/>
                    <a:pt x="107328" y="22147"/>
                  </a:cubicBezTo>
                  <a:cubicBezTo>
                    <a:pt x="62960" y="22147"/>
                    <a:pt x="23999" y="56220"/>
                    <a:pt x="23999" y="109402"/>
                  </a:cubicBezTo>
                  <a:cubicBezTo>
                    <a:pt x="23999" y="162585"/>
                    <a:pt x="62886" y="198139"/>
                    <a:pt x="107328" y="198139"/>
                  </a:cubicBezTo>
                  <a:cubicBezTo>
                    <a:pt x="135623" y="198139"/>
                    <a:pt x="159918" y="182362"/>
                    <a:pt x="172658" y="168659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93CF95-3EE7-40D0-62F5-C6C90A63488E}"/>
                </a:ext>
              </a:extLst>
            </p:cNvPr>
            <p:cNvSpPr/>
            <p:nvPr/>
          </p:nvSpPr>
          <p:spPr>
            <a:xfrm>
              <a:off x="3385688" y="5112621"/>
              <a:ext cx="133993" cy="147400"/>
            </a:xfrm>
            <a:custGeom>
              <a:avLst/>
              <a:gdLst>
                <a:gd name="connsiteX0" fmla="*/ 112439 w 133993"/>
                <a:gd name="connsiteY0" fmla="*/ 3629 h 147400"/>
                <a:gd name="connsiteX1" fmla="*/ 133994 w 133993"/>
                <a:gd name="connsiteY1" fmla="*/ 3629 h 147400"/>
                <a:gd name="connsiteX2" fmla="*/ 133994 w 133993"/>
                <a:gd name="connsiteY2" fmla="*/ 143771 h 147400"/>
                <a:gd name="connsiteX3" fmla="*/ 112439 w 133993"/>
                <a:gd name="connsiteY3" fmla="*/ 143771 h 147400"/>
                <a:gd name="connsiteX4" fmla="*/ 112439 w 133993"/>
                <a:gd name="connsiteY4" fmla="*/ 135549 h 147400"/>
                <a:gd name="connsiteX5" fmla="*/ 73256 w 133993"/>
                <a:gd name="connsiteY5" fmla="*/ 147400 h 147400"/>
                <a:gd name="connsiteX6" fmla="*/ 0 w 133993"/>
                <a:gd name="connsiteY6" fmla="*/ 73552 h 147400"/>
                <a:gd name="connsiteX7" fmla="*/ 73256 w 133993"/>
                <a:gd name="connsiteY7" fmla="*/ 0 h 147400"/>
                <a:gd name="connsiteX8" fmla="*/ 112439 w 133993"/>
                <a:gd name="connsiteY8" fmla="*/ 11851 h 147400"/>
                <a:gd name="connsiteX9" fmla="*/ 112439 w 133993"/>
                <a:gd name="connsiteY9" fmla="*/ 3629 h 147400"/>
                <a:gd name="connsiteX10" fmla="*/ 112439 w 133993"/>
                <a:gd name="connsiteY10" fmla="*/ 109995 h 147400"/>
                <a:gd name="connsiteX11" fmla="*/ 112439 w 133993"/>
                <a:gd name="connsiteY11" fmla="*/ 37332 h 147400"/>
                <a:gd name="connsiteX12" fmla="*/ 73256 w 133993"/>
                <a:gd name="connsiteY12" fmla="*/ 20888 h 147400"/>
                <a:gd name="connsiteX13" fmla="*/ 23110 w 133993"/>
                <a:gd name="connsiteY13" fmla="*/ 73478 h 147400"/>
                <a:gd name="connsiteX14" fmla="*/ 73256 w 133993"/>
                <a:gd name="connsiteY14" fmla="*/ 126364 h 147400"/>
                <a:gd name="connsiteX15" fmla="*/ 112439 w 133993"/>
                <a:gd name="connsiteY15" fmla="*/ 109921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993" h="147400">
                  <a:moveTo>
                    <a:pt x="112439" y="3629"/>
                  </a:moveTo>
                  <a:lnTo>
                    <a:pt x="133994" y="3629"/>
                  </a:lnTo>
                  <a:lnTo>
                    <a:pt x="133994" y="143771"/>
                  </a:lnTo>
                  <a:lnTo>
                    <a:pt x="112439" y="143771"/>
                  </a:lnTo>
                  <a:lnTo>
                    <a:pt x="112439" y="135549"/>
                  </a:lnTo>
                  <a:cubicBezTo>
                    <a:pt x="101180" y="143475"/>
                    <a:pt x="87477" y="147400"/>
                    <a:pt x="73256" y="147400"/>
                  </a:cubicBezTo>
                  <a:cubicBezTo>
                    <a:pt x="32517" y="147400"/>
                    <a:pt x="0" y="115772"/>
                    <a:pt x="0" y="73552"/>
                  </a:cubicBezTo>
                  <a:cubicBezTo>
                    <a:pt x="0" y="31332"/>
                    <a:pt x="32517" y="0"/>
                    <a:pt x="73256" y="0"/>
                  </a:cubicBezTo>
                  <a:cubicBezTo>
                    <a:pt x="87551" y="0"/>
                    <a:pt x="101255" y="3926"/>
                    <a:pt x="112439" y="11851"/>
                  </a:cubicBezTo>
                  <a:lnTo>
                    <a:pt x="112439" y="3629"/>
                  </a:lnTo>
                  <a:close/>
                  <a:moveTo>
                    <a:pt x="112439" y="109995"/>
                  </a:moveTo>
                  <a:lnTo>
                    <a:pt x="112439" y="37332"/>
                  </a:lnTo>
                  <a:cubicBezTo>
                    <a:pt x="102736" y="27628"/>
                    <a:pt x="89922" y="20888"/>
                    <a:pt x="73256" y="20888"/>
                  </a:cubicBezTo>
                  <a:cubicBezTo>
                    <a:pt x="47701" y="20888"/>
                    <a:pt x="23110" y="40072"/>
                    <a:pt x="23110" y="73478"/>
                  </a:cubicBezTo>
                  <a:cubicBezTo>
                    <a:pt x="23110" y="106884"/>
                    <a:pt x="47701" y="126364"/>
                    <a:pt x="73256" y="126364"/>
                  </a:cubicBezTo>
                  <a:cubicBezTo>
                    <a:pt x="89996" y="126364"/>
                    <a:pt x="102736" y="119698"/>
                    <a:pt x="112439" y="109921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7D1CF0C-58B3-0111-698B-6F923804A83C}"/>
                </a:ext>
              </a:extLst>
            </p:cNvPr>
            <p:cNvSpPr/>
            <p:nvPr/>
          </p:nvSpPr>
          <p:spPr>
            <a:xfrm>
              <a:off x="3555309" y="5116251"/>
              <a:ext cx="70515" cy="140141"/>
            </a:xfrm>
            <a:custGeom>
              <a:avLst/>
              <a:gdLst>
                <a:gd name="connsiteX0" fmla="*/ 70441 w 70515"/>
                <a:gd name="connsiteY0" fmla="*/ 0 h 140141"/>
                <a:gd name="connsiteX1" fmla="*/ 70441 w 70515"/>
                <a:gd name="connsiteY1" fmla="*/ 21258 h 140141"/>
                <a:gd name="connsiteX2" fmla="*/ 48887 w 70515"/>
                <a:gd name="connsiteY2" fmla="*/ 21258 h 140141"/>
                <a:gd name="connsiteX3" fmla="*/ 21555 w 70515"/>
                <a:gd name="connsiteY3" fmla="*/ 52294 h 140141"/>
                <a:gd name="connsiteX4" fmla="*/ 21555 w 70515"/>
                <a:gd name="connsiteY4" fmla="*/ 140142 h 140141"/>
                <a:gd name="connsiteX5" fmla="*/ 0 w 70515"/>
                <a:gd name="connsiteY5" fmla="*/ 140142 h 140141"/>
                <a:gd name="connsiteX6" fmla="*/ 0 w 70515"/>
                <a:gd name="connsiteY6" fmla="*/ 0 h 140141"/>
                <a:gd name="connsiteX7" fmla="*/ 21258 w 70515"/>
                <a:gd name="connsiteY7" fmla="*/ 0 h 140141"/>
                <a:gd name="connsiteX8" fmla="*/ 21258 w 70515"/>
                <a:gd name="connsiteY8" fmla="*/ 17036 h 140141"/>
                <a:gd name="connsiteX9" fmla="*/ 50442 w 70515"/>
                <a:gd name="connsiteY9" fmla="*/ 0 h 140141"/>
                <a:gd name="connsiteX10" fmla="*/ 70515 w 70515"/>
                <a:gd name="connsiteY10" fmla="*/ 0 h 1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5" h="140141">
                  <a:moveTo>
                    <a:pt x="70441" y="0"/>
                  </a:moveTo>
                  <a:lnTo>
                    <a:pt x="70441" y="21258"/>
                  </a:lnTo>
                  <a:lnTo>
                    <a:pt x="48887" y="21258"/>
                  </a:lnTo>
                  <a:cubicBezTo>
                    <a:pt x="33406" y="21258"/>
                    <a:pt x="21555" y="32813"/>
                    <a:pt x="21555" y="52294"/>
                  </a:cubicBezTo>
                  <a:lnTo>
                    <a:pt x="21555" y="140142"/>
                  </a:lnTo>
                  <a:lnTo>
                    <a:pt x="0" y="140142"/>
                  </a:lnTo>
                  <a:lnTo>
                    <a:pt x="0" y="0"/>
                  </a:lnTo>
                  <a:lnTo>
                    <a:pt x="21258" y="0"/>
                  </a:lnTo>
                  <a:lnTo>
                    <a:pt x="21258" y="17036"/>
                  </a:lnTo>
                  <a:cubicBezTo>
                    <a:pt x="24295" y="9407"/>
                    <a:pt x="34295" y="0"/>
                    <a:pt x="50442" y="0"/>
                  </a:cubicBezTo>
                  <a:lnTo>
                    <a:pt x="70515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8F97B66-687B-A377-78FD-489BCAB206ED}"/>
                </a:ext>
              </a:extLst>
            </p:cNvPr>
            <p:cNvSpPr/>
            <p:nvPr/>
          </p:nvSpPr>
          <p:spPr>
            <a:xfrm>
              <a:off x="3637453" y="5112695"/>
              <a:ext cx="141030" cy="147400"/>
            </a:xfrm>
            <a:custGeom>
              <a:avLst/>
              <a:gdLst>
                <a:gd name="connsiteX0" fmla="*/ 140438 w 141030"/>
                <a:gd name="connsiteY0" fmla="*/ 81404 h 147400"/>
                <a:gd name="connsiteX1" fmla="*/ 23703 w 141030"/>
                <a:gd name="connsiteY1" fmla="*/ 81404 h 147400"/>
                <a:gd name="connsiteX2" fmla="*/ 71404 w 141030"/>
                <a:gd name="connsiteY2" fmla="*/ 126735 h 147400"/>
                <a:gd name="connsiteX3" fmla="*/ 116069 w 141030"/>
                <a:gd name="connsiteY3" fmla="*/ 104588 h 147400"/>
                <a:gd name="connsiteX4" fmla="*/ 132809 w 141030"/>
                <a:gd name="connsiteY4" fmla="*/ 117031 h 147400"/>
                <a:gd name="connsiteX5" fmla="*/ 71404 w 141030"/>
                <a:gd name="connsiteY5" fmla="*/ 147400 h 147400"/>
                <a:gd name="connsiteX6" fmla="*/ 0 w 141030"/>
                <a:gd name="connsiteY6" fmla="*/ 73256 h 147400"/>
                <a:gd name="connsiteX7" fmla="*/ 71108 w 141030"/>
                <a:gd name="connsiteY7" fmla="*/ 0 h 147400"/>
                <a:gd name="connsiteX8" fmla="*/ 141030 w 141030"/>
                <a:gd name="connsiteY8" fmla="*/ 69330 h 147400"/>
                <a:gd name="connsiteX9" fmla="*/ 140438 w 141030"/>
                <a:gd name="connsiteY9" fmla="*/ 81478 h 147400"/>
                <a:gd name="connsiteX10" fmla="*/ 117920 w 141030"/>
                <a:gd name="connsiteY10" fmla="*/ 61108 h 147400"/>
                <a:gd name="connsiteX11" fmla="*/ 71108 w 141030"/>
                <a:gd name="connsiteY11" fmla="*/ 20369 h 147400"/>
                <a:gd name="connsiteX12" fmla="*/ 24295 w 141030"/>
                <a:gd name="connsiteY12" fmla="*/ 61108 h 147400"/>
                <a:gd name="connsiteX13" fmla="*/ 117920 w 141030"/>
                <a:gd name="connsiteY13" fmla="*/ 61108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030" h="147400">
                  <a:moveTo>
                    <a:pt x="140438" y="81404"/>
                  </a:moveTo>
                  <a:lnTo>
                    <a:pt x="23703" y="81404"/>
                  </a:lnTo>
                  <a:cubicBezTo>
                    <a:pt x="26443" y="105995"/>
                    <a:pt x="44368" y="126735"/>
                    <a:pt x="71404" y="126735"/>
                  </a:cubicBezTo>
                  <a:cubicBezTo>
                    <a:pt x="95107" y="126735"/>
                    <a:pt x="109995" y="113995"/>
                    <a:pt x="116069" y="104588"/>
                  </a:cubicBezTo>
                  <a:lnTo>
                    <a:pt x="132809" y="117031"/>
                  </a:lnTo>
                  <a:cubicBezTo>
                    <a:pt x="119106" y="136216"/>
                    <a:pt x="97551" y="147400"/>
                    <a:pt x="71404" y="147400"/>
                  </a:cubicBezTo>
                  <a:cubicBezTo>
                    <a:pt x="32517" y="147400"/>
                    <a:pt x="0" y="116365"/>
                    <a:pt x="0" y="73256"/>
                  </a:cubicBezTo>
                  <a:cubicBezTo>
                    <a:pt x="0" y="33110"/>
                    <a:pt x="30073" y="0"/>
                    <a:pt x="71108" y="0"/>
                  </a:cubicBezTo>
                  <a:cubicBezTo>
                    <a:pt x="109402" y="0"/>
                    <a:pt x="141030" y="28295"/>
                    <a:pt x="141030" y="69330"/>
                  </a:cubicBezTo>
                  <a:cubicBezTo>
                    <a:pt x="141030" y="73626"/>
                    <a:pt x="140734" y="79404"/>
                    <a:pt x="140438" y="81478"/>
                  </a:cubicBezTo>
                  <a:moveTo>
                    <a:pt x="117920" y="61108"/>
                  </a:moveTo>
                  <a:cubicBezTo>
                    <a:pt x="116735" y="38887"/>
                    <a:pt x="96662" y="20369"/>
                    <a:pt x="71108" y="20369"/>
                  </a:cubicBezTo>
                  <a:cubicBezTo>
                    <a:pt x="45554" y="20369"/>
                    <a:pt x="27628" y="39554"/>
                    <a:pt x="24295" y="61108"/>
                  </a:cubicBezTo>
                  <a:lnTo>
                    <a:pt x="117920" y="61108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E2BE6-7867-2CD8-21C8-90FDD7F3229A}"/>
                </a:ext>
              </a:extLst>
            </p:cNvPr>
            <p:cNvSpPr/>
            <p:nvPr/>
          </p:nvSpPr>
          <p:spPr>
            <a:xfrm>
              <a:off x="2049677" y="4689382"/>
              <a:ext cx="176658" cy="307689"/>
            </a:xfrm>
            <a:custGeom>
              <a:avLst/>
              <a:gdLst>
                <a:gd name="connsiteX0" fmla="*/ 0 w 176658"/>
                <a:gd name="connsiteY0" fmla="*/ 307689 h 307689"/>
                <a:gd name="connsiteX1" fmla="*/ 0 w 176658"/>
                <a:gd name="connsiteY1" fmla="*/ 0 h 307689"/>
                <a:gd name="connsiteX2" fmla="*/ 176658 w 176658"/>
                <a:gd name="connsiteY2" fmla="*/ 0 h 307689"/>
                <a:gd name="connsiteX3" fmla="*/ 176658 w 176658"/>
                <a:gd name="connsiteY3" fmla="*/ 54960 h 307689"/>
                <a:gd name="connsiteX4" fmla="*/ 57997 w 176658"/>
                <a:gd name="connsiteY4" fmla="*/ 54960 h 307689"/>
                <a:gd name="connsiteX5" fmla="*/ 57997 w 176658"/>
                <a:gd name="connsiteY5" fmla="*/ 130957 h 307689"/>
                <a:gd name="connsiteX6" fmla="*/ 170510 w 176658"/>
                <a:gd name="connsiteY6" fmla="*/ 130957 h 307689"/>
                <a:gd name="connsiteX7" fmla="*/ 170510 w 176658"/>
                <a:gd name="connsiteY7" fmla="*/ 184584 h 307689"/>
                <a:gd name="connsiteX8" fmla="*/ 57997 w 176658"/>
                <a:gd name="connsiteY8" fmla="*/ 184584 h 307689"/>
                <a:gd name="connsiteX9" fmla="*/ 57997 w 176658"/>
                <a:gd name="connsiteY9" fmla="*/ 307689 h 307689"/>
                <a:gd name="connsiteX10" fmla="*/ 0 w 176658"/>
                <a:gd name="connsiteY10" fmla="*/ 307689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58" h="307689">
                  <a:moveTo>
                    <a:pt x="0" y="307689"/>
                  </a:moveTo>
                  <a:lnTo>
                    <a:pt x="0" y="0"/>
                  </a:lnTo>
                  <a:lnTo>
                    <a:pt x="176658" y="0"/>
                  </a:lnTo>
                  <a:lnTo>
                    <a:pt x="176658" y="54960"/>
                  </a:lnTo>
                  <a:lnTo>
                    <a:pt x="57997" y="54960"/>
                  </a:lnTo>
                  <a:lnTo>
                    <a:pt x="57997" y="130957"/>
                  </a:lnTo>
                  <a:lnTo>
                    <a:pt x="170510" y="130957"/>
                  </a:lnTo>
                  <a:lnTo>
                    <a:pt x="170510" y="184584"/>
                  </a:lnTo>
                  <a:lnTo>
                    <a:pt x="57997" y="184584"/>
                  </a:lnTo>
                  <a:lnTo>
                    <a:pt x="57997" y="307689"/>
                  </a:lnTo>
                  <a:lnTo>
                    <a:pt x="0" y="307689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E5F84C-24B6-1C16-4F63-0CE179135616}"/>
                </a:ext>
              </a:extLst>
            </p:cNvPr>
            <p:cNvSpPr/>
            <p:nvPr/>
          </p:nvSpPr>
          <p:spPr>
            <a:xfrm>
              <a:off x="2241298" y="4785155"/>
              <a:ext cx="225026" cy="217174"/>
            </a:xfrm>
            <a:custGeom>
              <a:avLst/>
              <a:gdLst>
                <a:gd name="connsiteX0" fmla="*/ 0 w 225026"/>
                <a:gd name="connsiteY0" fmla="*/ 109032 h 217174"/>
                <a:gd name="connsiteX1" fmla="*/ 112513 w 225026"/>
                <a:gd name="connsiteY1" fmla="*/ 0 h 217174"/>
                <a:gd name="connsiteX2" fmla="*/ 225026 w 225026"/>
                <a:gd name="connsiteY2" fmla="*/ 109032 h 217174"/>
                <a:gd name="connsiteX3" fmla="*/ 112069 w 225026"/>
                <a:gd name="connsiteY3" fmla="*/ 217175 h 217174"/>
                <a:gd name="connsiteX4" fmla="*/ 0 w 225026"/>
                <a:gd name="connsiteY4" fmla="*/ 109032 h 217174"/>
                <a:gd name="connsiteX5" fmla="*/ 169696 w 225026"/>
                <a:gd name="connsiteY5" fmla="*/ 109032 h 217174"/>
                <a:gd name="connsiteX6" fmla="*/ 112143 w 225026"/>
                <a:gd name="connsiteY6" fmla="*/ 51479 h 217174"/>
                <a:gd name="connsiteX7" fmla="*/ 55479 w 225026"/>
                <a:gd name="connsiteY7" fmla="*/ 109032 h 217174"/>
                <a:gd name="connsiteX8" fmla="*/ 112143 w 225026"/>
                <a:gd name="connsiteY8" fmla="*/ 165770 h 217174"/>
                <a:gd name="connsiteX9" fmla="*/ 169696 w 225026"/>
                <a:gd name="connsiteY9" fmla="*/ 109032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026" h="217174">
                  <a:moveTo>
                    <a:pt x="0" y="109032"/>
                  </a:moveTo>
                  <a:cubicBezTo>
                    <a:pt x="0" y="44887"/>
                    <a:pt x="49701" y="0"/>
                    <a:pt x="112513" y="0"/>
                  </a:cubicBezTo>
                  <a:cubicBezTo>
                    <a:pt x="175325" y="0"/>
                    <a:pt x="225026" y="45257"/>
                    <a:pt x="225026" y="109032"/>
                  </a:cubicBezTo>
                  <a:cubicBezTo>
                    <a:pt x="225026" y="172807"/>
                    <a:pt x="175325" y="217175"/>
                    <a:pt x="112069" y="217175"/>
                  </a:cubicBezTo>
                  <a:cubicBezTo>
                    <a:pt x="48813" y="217175"/>
                    <a:pt x="0" y="172362"/>
                    <a:pt x="0" y="109032"/>
                  </a:cubicBezTo>
                  <a:moveTo>
                    <a:pt x="169696" y="109032"/>
                  </a:moveTo>
                  <a:cubicBezTo>
                    <a:pt x="169696" y="75626"/>
                    <a:pt x="145104" y="51479"/>
                    <a:pt x="112143" y="51479"/>
                  </a:cubicBezTo>
                  <a:cubicBezTo>
                    <a:pt x="79181" y="51479"/>
                    <a:pt x="55479" y="75626"/>
                    <a:pt x="55479" y="109032"/>
                  </a:cubicBezTo>
                  <a:cubicBezTo>
                    <a:pt x="55479" y="142438"/>
                    <a:pt x="80070" y="165770"/>
                    <a:pt x="112143" y="165770"/>
                  </a:cubicBezTo>
                  <a:cubicBezTo>
                    <a:pt x="144215" y="165770"/>
                    <a:pt x="169696" y="141623"/>
                    <a:pt x="169696" y="109032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1DF46B-561D-492C-E9F1-EC0F54A62ED6}"/>
                </a:ext>
              </a:extLst>
            </p:cNvPr>
            <p:cNvSpPr/>
            <p:nvPr/>
          </p:nvSpPr>
          <p:spPr>
            <a:xfrm>
              <a:off x="2496248" y="4790488"/>
              <a:ext cx="123549" cy="206582"/>
            </a:xfrm>
            <a:custGeom>
              <a:avLst/>
              <a:gdLst>
                <a:gd name="connsiteX0" fmla="*/ 123476 w 123549"/>
                <a:gd name="connsiteY0" fmla="*/ 0 h 206582"/>
                <a:gd name="connsiteX1" fmla="*/ 123476 w 123549"/>
                <a:gd name="connsiteY1" fmla="*/ 54960 h 206582"/>
                <a:gd name="connsiteX2" fmla="*/ 93181 w 123549"/>
                <a:gd name="connsiteY2" fmla="*/ 54960 h 206582"/>
                <a:gd name="connsiteX3" fmla="*/ 54960 w 123549"/>
                <a:gd name="connsiteY3" fmla="*/ 95403 h 206582"/>
                <a:gd name="connsiteX4" fmla="*/ 54960 w 123549"/>
                <a:gd name="connsiteY4" fmla="*/ 206583 h 206582"/>
                <a:gd name="connsiteX5" fmla="*/ 0 w 123549"/>
                <a:gd name="connsiteY5" fmla="*/ 206583 h 206582"/>
                <a:gd name="connsiteX6" fmla="*/ 0 w 123549"/>
                <a:gd name="connsiteY6" fmla="*/ 0 h 206582"/>
                <a:gd name="connsiteX7" fmla="*/ 54516 w 123549"/>
                <a:gd name="connsiteY7" fmla="*/ 0 h 206582"/>
                <a:gd name="connsiteX8" fmla="*/ 54516 w 123549"/>
                <a:gd name="connsiteY8" fmla="*/ 24591 h 206582"/>
                <a:gd name="connsiteX9" fmla="*/ 103328 w 123549"/>
                <a:gd name="connsiteY9" fmla="*/ 0 h 206582"/>
                <a:gd name="connsiteX10" fmla="*/ 123550 w 123549"/>
                <a:gd name="connsiteY10" fmla="*/ 0 h 2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549" h="206582">
                  <a:moveTo>
                    <a:pt x="123476" y="0"/>
                  </a:moveTo>
                  <a:lnTo>
                    <a:pt x="123476" y="54960"/>
                  </a:lnTo>
                  <a:lnTo>
                    <a:pt x="93181" y="54960"/>
                  </a:lnTo>
                  <a:cubicBezTo>
                    <a:pt x="69034" y="54960"/>
                    <a:pt x="54960" y="70811"/>
                    <a:pt x="54960" y="95403"/>
                  </a:cubicBezTo>
                  <a:lnTo>
                    <a:pt x="54960" y="206583"/>
                  </a:lnTo>
                  <a:lnTo>
                    <a:pt x="0" y="206583"/>
                  </a:lnTo>
                  <a:lnTo>
                    <a:pt x="0" y="0"/>
                  </a:lnTo>
                  <a:lnTo>
                    <a:pt x="54516" y="0"/>
                  </a:lnTo>
                  <a:lnTo>
                    <a:pt x="54516" y="24591"/>
                  </a:lnTo>
                  <a:cubicBezTo>
                    <a:pt x="60219" y="13629"/>
                    <a:pt x="74737" y="0"/>
                    <a:pt x="103328" y="0"/>
                  </a:cubicBezTo>
                  <a:lnTo>
                    <a:pt x="123550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108960-0ACE-4289-9C09-F67F1FBFF72A}"/>
                </a:ext>
              </a:extLst>
            </p:cNvPr>
            <p:cNvSpPr/>
            <p:nvPr/>
          </p:nvSpPr>
          <p:spPr>
            <a:xfrm>
              <a:off x="263202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596B28F-C5D0-9900-6B52-F835C2E0BAF7}"/>
                </a:ext>
              </a:extLst>
            </p:cNvPr>
            <p:cNvSpPr/>
            <p:nvPr/>
          </p:nvSpPr>
          <p:spPr>
            <a:xfrm>
              <a:off x="2882971" y="4785229"/>
              <a:ext cx="164881" cy="211767"/>
            </a:xfrm>
            <a:custGeom>
              <a:avLst/>
              <a:gdLst>
                <a:gd name="connsiteX0" fmla="*/ 164881 w 164881"/>
                <a:gd name="connsiteY0" fmla="*/ 73774 h 211767"/>
                <a:gd name="connsiteX1" fmla="*/ 164881 w 164881"/>
                <a:gd name="connsiteY1" fmla="*/ 211768 h 211767"/>
                <a:gd name="connsiteX2" fmla="*/ 109921 w 164881"/>
                <a:gd name="connsiteY2" fmla="*/ 211768 h 211767"/>
                <a:gd name="connsiteX3" fmla="*/ 109921 w 164881"/>
                <a:gd name="connsiteY3" fmla="*/ 80367 h 211767"/>
                <a:gd name="connsiteX4" fmla="*/ 80885 w 164881"/>
                <a:gd name="connsiteY4" fmla="*/ 50886 h 211767"/>
                <a:gd name="connsiteX5" fmla="*/ 54960 w 164881"/>
                <a:gd name="connsiteY5" fmla="*/ 67182 h 211767"/>
                <a:gd name="connsiteX6" fmla="*/ 54960 w 164881"/>
                <a:gd name="connsiteY6" fmla="*/ 211768 h 211767"/>
                <a:gd name="connsiteX7" fmla="*/ 0 w 164881"/>
                <a:gd name="connsiteY7" fmla="*/ 211768 h 211767"/>
                <a:gd name="connsiteX8" fmla="*/ 0 w 164881"/>
                <a:gd name="connsiteY8" fmla="*/ 5259 h 211767"/>
                <a:gd name="connsiteX9" fmla="*/ 54960 w 164881"/>
                <a:gd name="connsiteY9" fmla="*/ 5259 h 211767"/>
                <a:gd name="connsiteX10" fmla="*/ 54960 w 164881"/>
                <a:gd name="connsiteY10" fmla="*/ 14518 h 211767"/>
                <a:gd name="connsiteX11" fmla="*/ 95847 w 164881"/>
                <a:gd name="connsiteY11" fmla="*/ 0 h 211767"/>
                <a:gd name="connsiteX12" fmla="*/ 164881 w 164881"/>
                <a:gd name="connsiteY12" fmla="*/ 73848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81" h="211767">
                  <a:moveTo>
                    <a:pt x="164881" y="73774"/>
                  </a:moveTo>
                  <a:lnTo>
                    <a:pt x="164881" y="211768"/>
                  </a:lnTo>
                  <a:lnTo>
                    <a:pt x="109921" y="211768"/>
                  </a:lnTo>
                  <a:lnTo>
                    <a:pt x="109921" y="80367"/>
                  </a:lnTo>
                  <a:cubicBezTo>
                    <a:pt x="109921" y="63627"/>
                    <a:pt x="99847" y="50886"/>
                    <a:pt x="80885" y="50886"/>
                  </a:cubicBezTo>
                  <a:cubicBezTo>
                    <a:pt x="69478" y="50886"/>
                    <a:pt x="59330" y="57923"/>
                    <a:pt x="54960" y="67182"/>
                  </a:cubicBezTo>
                  <a:lnTo>
                    <a:pt x="54960" y="211768"/>
                  </a:lnTo>
                  <a:lnTo>
                    <a:pt x="0" y="211768"/>
                  </a:lnTo>
                  <a:lnTo>
                    <a:pt x="0" y="5259"/>
                  </a:lnTo>
                  <a:lnTo>
                    <a:pt x="54960" y="5259"/>
                  </a:lnTo>
                  <a:lnTo>
                    <a:pt x="54960" y="14518"/>
                  </a:lnTo>
                  <a:cubicBezTo>
                    <a:pt x="64664" y="6148"/>
                    <a:pt x="78293" y="0"/>
                    <a:pt x="95847" y="0"/>
                  </a:cubicBezTo>
                  <a:cubicBezTo>
                    <a:pt x="139327" y="0"/>
                    <a:pt x="164881" y="32517"/>
                    <a:pt x="164881" y="73848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A9BC35F-B154-B02A-97DB-AFE367C77851}"/>
                </a:ext>
              </a:extLst>
            </p:cNvPr>
            <p:cNvSpPr/>
            <p:nvPr/>
          </p:nvSpPr>
          <p:spPr>
            <a:xfrm>
              <a:off x="3079036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E1E090-6733-67B5-7B72-080CC0CB9F37}"/>
                </a:ext>
              </a:extLst>
            </p:cNvPr>
            <p:cNvSpPr/>
            <p:nvPr/>
          </p:nvSpPr>
          <p:spPr>
            <a:xfrm>
              <a:off x="3323839" y="4689382"/>
              <a:ext cx="214952" cy="312948"/>
            </a:xfrm>
            <a:custGeom>
              <a:avLst/>
              <a:gdLst>
                <a:gd name="connsiteX0" fmla="*/ 159992 w 214952"/>
                <a:gd name="connsiteY0" fmla="*/ 0 h 312948"/>
                <a:gd name="connsiteX1" fmla="*/ 214953 w 214952"/>
                <a:gd name="connsiteY1" fmla="*/ 0 h 312948"/>
                <a:gd name="connsiteX2" fmla="*/ 214953 w 214952"/>
                <a:gd name="connsiteY2" fmla="*/ 307689 h 312948"/>
                <a:gd name="connsiteX3" fmla="*/ 160881 w 214952"/>
                <a:gd name="connsiteY3" fmla="*/ 307689 h 312948"/>
                <a:gd name="connsiteX4" fmla="*/ 160881 w 214952"/>
                <a:gd name="connsiteY4" fmla="*/ 301097 h 312948"/>
                <a:gd name="connsiteX5" fmla="*/ 109032 w 214952"/>
                <a:gd name="connsiteY5" fmla="*/ 312948 h 312948"/>
                <a:gd name="connsiteX6" fmla="*/ 0 w 214952"/>
                <a:gd name="connsiteY6" fmla="*/ 203916 h 312948"/>
                <a:gd name="connsiteX7" fmla="*/ 109032 w 214952"/>
                <a:gd name="connsiteY7" fmla="*/ 95773 h 312948"/>
                <a:gd name="connsiteX8" fmla="*/ 159992 w 214952"/>
                <a:gd name="connsiteY8" fmla="*/ 108513 h 312948"/>
                <a:gd name="connsiteX9" fmla="*/ 159992 w 214952"/>
                <a:gd name="connsiteY9" fmla="*/ 0 h 312948"/>
                <a:gd name="connsiteX10" fmla="*/ 159992 w 214952"/>
                <a:gd name="connsiteY10" fmla="*/ 238211 h 312948"/>
                <a:gd name="connsiteX11" fmla="*/ 159992 w 214952"/>
                <a:gd name="connsiteY11" fmla="*/ 170955 h 312948"/>
                <a:gd name="connsiteX12" fmla="*/ 112513 w 214952"/>
                <a:gd name="connsiteY12" fmla="*/ 147178 h 312948"/>
                <a:gd name="connsiteX13" fmla="*/ 55405 w 214952"/>
                <a:gd name="connsiteY13" fmla="*/ 203842 h 312948"/>
                <a:gd name="connsiteX14" fmla="*/ 112513 w 214952"/>
                <a:gd name="connsiteY14" fmla="*/ 261395 h 312948"/>
                <a:gd name="connsiteX15" fmla="*/ 159992 w 214952"/>
                <a:gd name="connsiteY15" fmla="*/ 238063 h 31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952" h="312948">
                  <a:moveTo>
                    <a:pt x="159992" y="0"/>
                  </a:moveTo>
                  <a:lnTo>
                    <a:pt x="214953" y="0"/>
                  </a:lnTo>
                  <a:lnTo>
                    <a:pt x="214953" y="307689"/>
                  </a:lnTo>
                  <a:lnTo>
                    <a:pt x="160881" y="307689"/>
                  </a:lnTo>
                  <a:lnTo>
                    <a:pt x="160881" y="301097"/>
                  </a:lnTo>
                  <a:cubicBezTo>
                    <a:pt x="145475" y="309023"/>
                    <a:pt x="127920" y="312948"/>
                    <a:pt x="109032" y="312948"/>
                  </a:cubicBezTo>
                  <a:cubicBezTo>
                    <a:pt x="48813" y="312948"/>
                    <a:pt x="0" y="267691"/>
                    <a:pt x="0" y="203916"/>
                  </a:cubicBezTo>
                  <a:cubicBezTo>
                    <a:pt x="0" y="140142"/>
                    <a:pt x="48813" y="95773"/>
                    <a:pt x="109032" y="95773"/>
                  </a:cubicBezTo>
                  <a:cubicBezTo>
                    <a:pt x="127920" y="95773"/>
                    <a:pt x="145104" y="100143"/>
                    <a:pt x="159992" y="108513"/>
                  </a:cubicBezTo>
                  <a:lnTo>
                    <a:pt x="159992" y="0"/>
                  </a:lnTo>
                  <a:close/>
                  <a:moveTo>
                    <a:pt x="159992" y="238211"/>
                  </a:moveTo>
                  <a:lnTo>
                    <a:pt x="159992" y="170955"/>
                  </a:lnTo>
                  <a:cubicBezTo>
                    <a:pt x="150734" y="157326"/>
                    <a:pt x="133179" y="147178"/>
                    <a:pt x="112513" y="147178"/>
                  </a:cubicBezTo>
                  <a:cubicBezTo>
                    <a:pt x="79552" y="147178"/>
                    <a:pt x="55405" y="171770"/>
                    <a:pt x="55405" y="203842"/>
                  </a:cubicBezTo>
                  <a:cubicBezTo>
                    <a:pt x="55405" y="235915"/>
                    <a:pt x="79552" y="261395"/>
                    <a:pt x="112513" y="261395"/>
                  </a:cubicBezTo>
                  <a:cubicBezTo>
                    <a:pt x="133623" y="261395"/>
                    <a:pt x="150289" y="251247"/>
                    <a:pt x="159992" y="238063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CAD24D6-EBBD-9E05-34CD-0AD2C865534D}"/>
                </a:ext>
              </a:extLst>
            </p:cNvPr>
            <p:cNvSpPr/>
            <p:nvPr/>
          </p:nvSpPr>
          <p:spPr>
            <a:xfrm>
              <a:off x="356605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1FCA7C1-C0CF-5B65-D468-08E1FBB16CAF}"/>
                </a:ext>
              </a:extLst>
            </p:cNvPr>
            <p:cNvSpPr/>
            <p:nvPr/>
          </p:nvSpPr>
          <p:spPr>
            <a:xfrm>
              <a:off x="1629391" y="4669979"/>
              <a:ext cx="311319" cy="115005"/>
            </a:xfrm>
            <a:custGeom>
              <a:avLst/>
              <a:gdLst>
                <a:gd name="connsiteX0" fmla="*/ 158 w 311319"/>
                <a:gd name="connsiteY0" fmla="*/ 25995 h 115005"/>
                <a:gd name="connsiteX1" fmla="*/ 14009 w 311319"/>
                <a:gd name="connsiteY1" fmla="*/ 10514 h 115005"/>
                <a:gd name="connsiteX2" fmla="*/ 62821 w 311319"/>
                <a:gd name="connsiteY2" fmla="*/ 1922 h 115005"/>
                <a:gd name="connsiteX3" fmla="*/ 114449 w 311319"/>
                <a:gd name="connsiteY3" fmla="*/ 292 h 115005"/>
                <a:gd name="connsiteX4" fmla="*/ 166224 w 311319"/>
                <a:gd name="connsiteY4" fmla="*/ 6588 h 115005"/>
                <a:gd name="connsiteX5" fmla="*/ 232221 w 311319"/>
                <a:gd name="connsiteY5" fmla="*/ 28143 h 115005"/>
                <a:gd name="connsiteX6" fmla="*/ 263256 w 311319"/>
                <a:gd name="connsiteY6" fmla="*/ 47401 h 115005"/>
                <a:gd name="connsiteX7" fmla="*/ 303329 w 311319"/>
                <a:gd name="connsiteY7" fmla="*/ 94066 h 115005"/>
                <a:gd name="connsiteX8" fmla="*/ 311032 w 311319"/>
                <a:gd name="connsiteY8" fmla="*/ 113250 h 115005"/>
                <a:gd name="connsiteX9" fmla="*/ 311032 w 311319"/>
                <a:gd name="connsiteY9" fmla="*/ 114954 h 115005"/>
                <a:gd name="connsiteX10" fmla="*/ 309847 w 311319"/>
                <a:gd name="connsiteY10" fmla="*/ 113769 h 115005"/>
                <a:gd name="connsiteX11" fmla="*/ 258664 w 311319"/>
                <a:gd name="connsiteY11" fmla="*/ 60141 h 115005"/>
                <a:gd name="connsiteX12" fmla="*/ 197408 w 311319"/>
                <a:gd name="connsiteY12" fmla="*/ 37180 h 115005"/>
                <a:gd name="connsiteX13" fmla="*/ 158076 w 311319"/>
                <a:gd name="connsiteY13" fmla="*/ 30884 h 115005"/>
                <a:gd name="connsiteX14" fmla="*/ 101931 w 311319"/>
                <a:gd name="connsiteY14" fmla="*/ 29254 h 115005"/>
                <a:gd name="connsiteX15" fmla="*/ 54451 w 311319"/>
                <a:gd name="connsiteY15" fmla="*/ 34217 h 115005"/>
                <a:gd name="connsiteX16" fmla="*/ 17861 w 311319"/>
                <a:gd name="connsiteY16" fmla="*/ 41698 h 115005"/>
                <a:gd name="connsiteX17" fmla="*/ 10 w 311319"/>
                <a:gd name="connsiteY17" fmla="*/ 2599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1319" h="115005">
                  <a:moveTo>
                    <a:pt x="158" y="25995"/>
                  </a:moveTo>
                  <a:cubicBezTo>
                    <a:pt x="306" y="17699"/>
                    <a:pt x="4898" y="12588"/>
                    <a:pt x="14009" y="10514"/>
                  </a:cubicBezTo>
                  <a:cubicBezTo>
                    <a:pt x="30156" y="6811"/>
                    <a:pt x="46304" y="3700"/>
                    <a:pt x="62821" y="1922"/>
                  </a:cubicBezTo>
                  <a:cubicBezTo>
                    <a:pt x="80006" y="70"/>
                    <a:pt x="97264" y="-374"/>
                    <a:pt x="114449" y="292"/>
                  </a:cubicBezTo>
                  <a:cubicBezTo>
                    <a:pt x="131855" y="959"/>
                    <a:pt x="149114" y="3255"/>
                    <a:pt x="166224" y="6588"/>
                  </a:cubicBezTo>
                  <a:cubicBezTo>
                    <a:pt x="189186" y="11033"/>
                    <a:pt x="211259" y="18069"/>
                    <a:pt x="232221" y="28143"/>
                  </a:cubicBezTo>
                  <a:cubicBezTo>
                    <a:pt x="243183" y="33402"/>
                    <a:pt x="253479" y="39920"/>
                    <a:pt x="263256" y="47401"/>
                  </a:cubicBezTo>
                  <a:cubicBezTo>
                    <a:pt x="279996" y="60141"/>
                    <a:pt x="293773" y="75252"/>
                    <a:pt x="303329" y="94066"/>
                  </a:cubicBezTo>
                  <a:cubicBezTo>
                    <a:pt x="306439" y="100214"/>
                    <a:pt x="309106" y="106584"/>
                    <a:pt x="311032" y="113250"/>
                  </a:cubicBezTo>
                  <a:cubicBezTo>
                    <a:pt x="311254" y="114065"/>
                    <a:pt x="311550" y="114806"/>
                    <a:pt x="311032" y="114954"/>
                  </a:cubicBezTo>
                  <a:cubicBezTo>
                    <a:pt x="310513" y="115176"/>
                    <a:pt x="310217" y="114657"/>
                    <a:pt x="309847" y="113769"/>
                  </a:cubicBezTo>
                  <a:cubicBezTo>
                    <a:pt x="299403" y="89622"/>
                    <a:pt x="280959" y="73030"/>
                    <a:pt x="258664" y="60141"/>
                  </a:cubicBezTo>
                  <a:cubicBezTo>
                    <a:pt x="239554" y="49031"/>
                    <a:pt x="218814" y="42142"/>
                    <a:pt x="197408" y="37180"/>
                  </a:cubicBezTo>
                  <a:cubicBezTo>
                    <a:pt x="184519" y="34217"/>
                    <a:pt x="171335" y="32439"/>
                    <a:pt x="158076" y="30884"/>
                  </a:cubicBezTo>
                  <a:cubicBezTo>
                    <a:pt x="139336" y="28661"/>
                    <a:pt x="120596" y="28736"/>
                    <a:pt x="101931" y="29254"/>
                  </a:cubicBezTo>
                  <a:cubicBezTo>
                    <a:pt x="86006" y="29698"/>
                    <a:pt x="70228" y="31624"/>
                    <a:pt x="54451" y="34217"/>
                  </a:cubicBezTo>
                  <a:cubicBezTo>
                    <a:pt x="41785" y="36365"/>
                    <a:pt x="30453" y="39476"/>
                    <a:pt x="17861" y="41698"/>
                  </a:cubicBezTo>
                  <a:cubicBezTo>
                    <a:pt x="10083" y="43031"/>
                    <a:pt x="-361" y="37772"/>
                    <a:pt x="10" y="25995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8BE5957-460D-0648-5CCB-D76A2D8DD84A}"/>
                </a:ext>
              </a:extLst>
            </p:cNvPr>
            <p:cNvSpPr/>
            <p:nvPr/>
          </p:nvSpPr>
          <p:spPr>
            <a:xfrm>
              <a:off x="1696212" y="4628236"/>
              <a:ext cx="219554" cy="94227"/>
            </a:xfrm>
            <a:custGeom>
              <a:avLst/>
              <a:gdLst>
                <a:gd name="connsiteX0" fmla="*/ 28813 w 219554"/>
                <a:gd name="connsiteY0" fmla="*/ 18703 h 94227"/>
                <a:gd name="connsiteX1" fmla="*/ 9333 w 219554"/>
                <a:gd name="connsiteY1" fmla="*/ 18703 h 94227"/>
                <a:gd name="connsiteX2" fmla="*/ 0 w 219554"/>
                <a:gd name="connsiteY2" fmla="*/ 10555 h 94227"/>
                <a:gd name="connsiteX3" fmla="*/ 9111 w 219554"/>
                <a:gd name="connsiteY3" fmla="*/ 408 h 94227"/>
                <a:gd name="connsiteX4" fmla="*/ 47109 w 219554"/>
                <a:gd name="connsiteY4" fmla="*/ 1074 h 94227"/>
                <a:gd name="connsiteX5" fmla="*/ 163029 w 219554"/>
                <a:gd name="connsiteY5" fmla="*/ 38480 h 94227"/>
                <a:gd name="connsiteX6" fmla="*/ 198879 w 219554"/>
                <a:gd name="connsiteY6" fmla="*/ 66997 h 94227"/>
                <a:gd name="connsiteX7" fmla="*/ 218879 w 219554"/>
                <a:gd name="connsiteY7" fmla="*/ 92107 h 94227"/>
                <a:gd name="connsiteX8" fmla="*/ 219323 w 219554"/>
                <a:gd name="connsiteY8" fmla="*/ 94107 h 94227"/>
                <a:gd name="connsiteX9" fmla="*/ 217619 w 219554"/>
                <a:gd name="connsiteY9" fmla="*/ 93218 h 94227"/>
                <a:gd name="connsiteX10" fmla="*/ 178066 w 219554"/>
                <a:gd name="connsiteY10" fmla="*/ 59590 h 94227"/>
                <a:gd name="connsiteX11" fmla="*/ 108810 w 219554"/>
                <a:gd name="connsiteY11" fmla="*/ 29147 h 94227"/>
                <a:gd name="connsiteX12" fmla="*/ 58071 w 219554"/>
                <a:gd name="connsiteY12" fmla="*/ 19962 h 94227"/>
                <a:gd name="connsiteX13" fmla="*/ 28888 w 219554"/>
                <a:gd name="connsiteY13" fmla="*/ 18777 h 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554" h="94227">
                  <a:moveTo>
                    <a:pt x="28813" y="18703"/>
                  </a:moveTo>
                  <a:cubicBezTo>
                    <a:pt x="21480" y="18703"/>
                    <a:pt x="15407" y="18703"/>
                    <a:pt x="9333" y="18703"/>
                  </a:cubicBezTo>
                  <a:cubicBezTo>
                    <a:pt x="4000" y="18703"/>
                    <a:pt x="0" y="15222"/>
                    <a:pt x="0" y="10555"/>
                  </a:cubicBezTo>
                  <a:cubicBezTo>
                    <a:pt x="0" y="4852"/>
                    <a:pt x="3704" y="852"/>
                    <a:pt x="9111" y="408"/>
                  </a:cubicBezTo>
                  <a:cubicBezTo>
                    <a:pt x="21332" y="-333"/>
                    <a:pt x="34517" y="-37"/>
                    <a:pt x="47109" y="1074"/>
                  </a:cubicBezTo>
                  <a:cubicBezTo>
                    <a:pt x="88514" y="4852"/>
                    <a:pt x="127475" y="16703"/>
                    <a:pt x="163029" y="38480"/>
                  </a:cubicBezTo>
                  <a:cubicBezTo>
                    <a:pt x="176140" y="46479"/>
                    <a:pt x="188139" y="56035"/>
                    <a:pt x="198879" y="66997"/>
                  </a:cubicBezTo>
                  <a:cubicBezTo>
                    <a:pt x="206361" y="74626"/>
                    <a:pt x="212953" y="83144"/>
                    <a:pt x="218879" y="92107"/>
                  </a:cubicBezTo>
                  <a:cubicBezTo>
                    <a:pt x="219397" y="92922"/>
                    <a:pt x="219841" y="93662"/>
                    <a:pt x="219323" y="94107"/>
                  </a:cubicBezTo>
                  <a:cubicBezTo>
                    <a:pt x="218656" y="94551"/>
                    <a:pt x="217990" y="93662"/>
                    <a:pt x="217619" y="93218"/>
                  </a:cubicBezTo>
                  <a:cubicBezTo>
                    <a:pt x="206361" y="79737"/>
                    <a:pt x="192732" y="69071"/>
                    <a:pt x="178066" y="59590"/>
                  </a:cubicBezTo>
                  <a:cubicBezTo>
                    <a:pt x="156585" y="45739"/>
                    <a:pt x="133475" y="35665"/>
                    <a:pt x="108810" y="29147"/>
                  </a:cubicBezTo>
                  <a:cubicBezTo>
                    <a:pt x="92144" y="24777"/>
                    <a:pt x="75256" y="21518"/>
                    <a:pt x="58071" y="19962"/>
                  </a:cubicBezTo>
                  <a:cubicBezTo>
                    <a:pt x="47850" y="18999"/>
                    <a:pt x="37776" y="18999"/>
                    <a:pt x="28888" y="18777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9B93779-8859-78B1-BC08-CA2CB3585A95}"/>
                </a:ext>
              </a:extLst>
            </p:cNvPr>
            <p:cNvSpPr/>
            <p:nvPr/>
          </p:nvSpPr>
          <p:spPr>
            <a:xfrm>
              <a:off x="1724132" y="4968405"/>
              <a:ext cx="122506" cy="68726"/>
            </a:xfrm>
            <a:custGeom>
              <a:avLst/>
              <a:gdLst>
                <a:gd name="connsiteX0" fmla="*/ 5 w 122506"/>
                <a:gd name="connsiteY0" fmla="*/ 45110 h 68726"/>
                <a:gd name="connsiteX1" fmla="*/ 15782 w 122506"/>
                <a:gd name="connsiteY1" fmla="*/ 19926 h 68726"/>
                <a:gd name="connsiteX2" fmla="*/ 56076 w 122506"/>
                <a:gd name="connsiteY2" fmla="*/ 3334 h 68726"/>
                <a:gd name="connsiteX3" fmla="*/ 100000 w 122506"/>
                <a:gd name="connsiteY3" fmla="*/ 297 h 68726"/>
                <a:gd name="connsiteX4" fmla="*/ 116740 w 122506"/>
                <a:gd name="connsiteY4" fmla="*/ 4519 h 68726"/>
                <a:gd name="connsiteX5" fmla="*/ 122073 w 122506"/>
                <a:gd name="connsiteY5" fmla="*/ 16296 h 68726"/>
                <a:gd name="connsiteX6" fmla="*/ 112222 w 122506"/>
                <a:gd name="connsiteY6" fmla="*/ 22740 h 68726"/>
                <a:gd name="connsiteX7" fmla="*/ 82890 w 122506"/>
                <a:gd name="connsiteY7" fmla="*/ 22740 h 68726"/>
                <a:gd name="connsiteX8" fmla="*/ 45040 w 122506"/>
                <a:gd name="connsiteY8" fmla="*/ 29184 h 68726"/>
                <a:gd name="connsiteX9" fmla="*/ 22448 w 122506"/>
                <a:gd name="connsiteY9" fmla="*/ 38295 h 68726"/>
                <a:gd name="connsiteX10" fmla="*/ 18448 w 122506"/>
                <a:gd name="connsiteY10" fmla="*/ 66812 h 68726"/>
                <a:gd name="connsiteX11" fmla="*/ 19263 w 122506"/>
                <a:gd name="connsiteY11" fmla="*/ 68516 h 68726"/>
                <a:gd name="connsiteX12" fmla="*/ 17485 w 122506"/>
                <a:gd name="connsiteY12" fmla="*/ 67997 h 68726"/>
                <a:gd name="connsiteX13" fmla="*/ 5 w 122506"/>
                <a:gd name="connsiteY13" fmla="*/ 45110 h 6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506" h="68726">
                  <a:moveTo>
                    <a:pt x="5" y="45110"/>
                  </a:moveTo>
                  <a:cubicBezTo>
                    <a:pt x="-217" y="33332"/>
                    <a:pt x="7338" y="25777"/>
                    <a:pt x="15782" y="19926"/>
                  </a:cubicBezTo>
                  <a:cubicBezTo>
                    <a:pt x="29189" y="10593"/>
                    <a:pt x="40299" y="7111"/>
                    <a:pt x="56076" y="3334"/>
                  </a:cubicBezTo>
                  <a:cubicBezTo>
                    <a:pt x="68742" y="297"/>
                    <a:pt x="86890" y="-518"/>
                    <a:pt x="100000" y="297"/>
                  </a:cubicBezTo>
                  <a:cubicBezTo>
                    <a:pt x="105555" y="889"/>
                    <a:pt x="111703" y="1408"/>
                    <a:pt x="116740" y="4519"/>
                  </a:cubicBezTo>
                  <a:cubicBezTo>
                    <a:pt x="121110" y="7111"/>
                    <a:pt x="123554" y="11259"/>
                    <a:pt x="122073" y="16296"/>
                  </a:cubicBezTo>
                  <a:cubicBezTo>
                    <a:pt x="120740" y="20888"/>
                    <a:pt x="116370" y="22444"/>
                    <a:pt x="112222" y="22740"/>
                  </a:cubicBezTo>
                  <a:cubicBezTo>
                    <a:pt x="102296" y="22814"/>
                    <a:pt x="92667" y="22148"/>
                    <a:pt x="82890" y="22740"/>
                  </a:cubicBezTo>
                  <a:cubicBezTo>
                    <a:pt x="69705" y="23555"/>
                    <a:pt x="57780" y="25555"/>
                    <a:pt x="45040" y="29184"/>
                  </a:cubicBezTo>
                  <a:cubicBezTo>
                    <a:pt x="37188" y="31406"/>
                    <a:pt x="29485" y="33925"/>
                    <a:pt x="22448" y="38295"/>
                  </a:cubicBezTo>
                  <a:cubicBezTo>
                    <a:pt x="10375" y="45702"/>
                    <a:pt x="8893" y="56294"/>
                    <a:pt x="18448" y="66812"/>
                  </a:cubicBezTo>
                  <a:cubicBezTo>
                    <a:pt x="18893" y="67331"/>
                    <a:pt x="19708" y="67923"/>
                    <a:pt x="19263" y="68516"/>
                  </a:cubicBezTo>
                  <a:cubicBezTo>
                    <a:pt x="18819" y="69108"/>
                    <a:pt x="18004" y="68294"/>
                    <a:pt x="17485" y="67997"/>
                  </a:cubicBezTo>
                  <a:cubicBezTo>
                    <a:pt x="10152" y="63775"/>
                    <a:pt x="671" y="57776"/>
                    <a:pt x="5" y="45110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E86BA7B-CFFB-8357-54B8-AFB12B211CC2}"/>
                </a:ext>
              </a:extLst>
            </p:cNvPr>
            <p:cNvSpPr/>
            <p:nvPr/>
          </p:nvSpPr>
          <p:spPr>
            <a:xfrm>
              <a:off x="1526263" y="4733397"/>
              <a:ext cx="420776" cy="206469"/>
            </a:xfrm>
            <a:custGeom>
              <a:avLst/>
              <a:gdLst>
                <a:gd name="connsiteX0" fmla="*/ 25142 w 420776"/>
                <a:gd name="connsiteY0" fmla="*/ 204343 h 206469"/>
                <a:gd name="connsiteX1" fmla="*/ 25142 w 420776"/>
                <a:gd name="connsiteY1" fmla="*/ 206417 h 206469"/>
                <a:gd name="connsiteX2" fmla="*/ 23438 w 420776"/>
                <a:gd name="connsiteY2" fmla="*/ 205306 h 206469"/>
                <a:gd name="connsiteX3" fmla="*/ 23290 w 420776"/>
                <a:gd name="connsiteY3" fmla="*/ 205158 h 206469"/>
                <a:gd name="connsiteX4" fmla="*/ 180 w 420776"/>
                <a:gd name="connsiteY4" fmla="*/ 139680 h 206469"/>
                <a:gd name="connsiteX5" fmla="*/ 420753 w 420776"/>
                <a:gd name="connsiteY5" fmla="*/ 110125 h 206469"/>
                <a:gd name="connsiteX6" fmla="*/ 420753 w 420776"/>
                <a:gd name="connsiteY6" fmla="*/ 110125 h 206469"/>
                <a:gd name="connsiteX7" fmla="*/ 420012 w 420776"/>
                <a:gd name="connsiteY7" fmla="*/ 112125 h 206469"/>
                <a:gd name="connsiteX8" fmla="*/ 419049 w 420776"/>
                <a:gd name="connsiteY8" fmla="*/ 110422 h 206469"/>
                <a:gd name="connsiteX9" fmla="*/ 419049 w 420776"/>
                <a:gd name="connsiteY9" fmla="*/ 110422 h 206469"/>
                <a:gd name="connsiteX10" fmla="*/ 286241 w 420776"/>
                <a:gd name="connsiteY10" fmla="*/ 39758 h 206469"/>
                <a:gd name="connsiteX11" fmla="*/ 58918 w 420776"/>
                <a:gd name="connsiteY11" fmla="*/ 99830 h 206469"/>
                <a:gd name="connsiteX12" fmla="*/ 25068 w 420776"/>
                <a:gd name="connsiteY12" fmla="*/ 204269 h 206469"/>
                <a:gd name="connsiteX13" fmla="*/ 25068 w 420776"/>
                <a:gd name="connsiteY13" fmla="*/ 204417 h 2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776" h="206469">
                  <a:moveTo>
                    <a:pt x="25142" y="204343"/>
                  </a:moveTo>
                  <a:cubicBezTo>
                    <a:pt x="25438" y="205158"/>
                    <a:pt x="25660" y="206121"/>
                    <a:pt x="25142" y="206417"/>
                  </a:cubicBezTo>
                  <a:cubicBezTo>
                    <a:pt x="24549" y="206713"/>
                    <a:pt x="23809" y="205676"/>
                    <a:pt x="23438" y="205306"/>
                  </a:cubicBezTo>
                  <a:lnTo>
                    <a:pt x="23290" y="205158"/>
                  </a:lnTo>
                  <a:cubicBezTo>
                    <a:pt x="9513" y="187381"/>
                    <a:pt x="847" y="161160"/>
                    <a:pt x="180" y="139680"/>
                  </a:cubicBezTo>
                  <a:cubicBezTo>
                    <a:pt x="-10116" y="-27794"/>
                    <a:pt x="424456" y="-53200"/>
                    <a:pt x="420753" y="110125"/>
                  </a:cubicBezTo>
                  <a:lnTo>
                    <a:pt x="420753" y="110125"/>
                  </a:lnTo>
                  <a:cubicBezTo>
                    <a:pt x="420753" y="111162"/>
                    <a:pt x="420753" y="112051"/>
                    <a:pt x="420012" y="112125"/>
                  </a:cubicBezTo>
                  <a:cubicBezTo>
                    <a:pt x="419271" y="112125"/>
                    <a:pt x="419197" y="110940"/>
                    <a:pt x="419049" y="110422"/>
                  </a:cubicBezTo>
                  <a:lnTo>
                    <a:pt x="419049" y="110422"/>
                  </a:lnTo>
                  <a:cubicBezTo>
                    <a:pt x="407272" y="53906"/>
                    <a:pt x="336386" y="42277"/>
                    <a:pt x="286241" y="39758"/>
                  </a:cubicBezTo>
                  <a:cubicBezTo>
                    <a:pt x="207948" y="38351"/>
                    <a:pt x="123063" y="52350"/>
                    <a:pt x="58918" y="99830"/>
                  </a:cubicBezTo>
                  <a:cubicBezTo>
                    <a:pt x="26623" y="123903"/>
                    <a:pt x="11883" y="166197"/>
                    <a:pt x="25068" y="204269"/>
                  </a:cubicBezTo>
                  <a:lnTo>
                    <a:pt x="25068" y="204417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D70464E-0CF3-FB3F-CF8A-2E2F26AED3F5}"/>
                </a:ext>
              </a:extLst>
            </p:cNvPr>
            <p:cNvSpPr/>
            <p:nvPr/>
          </p:nvSpPr>
          <p:spPr>
            <a:xfrm>
              <a:off x="1575966" y="4818824"/>
              <a:ext cx="363870" cy="210940"/>
            </a:xfrm>
            <a:custGeom>
              <a:avLst/>
              <a:gdLst>
                <a:gd name="connsiteX0" fmla="*/ 82915 w 363870"/>
                <a:gd name="connsiteY0" fmla="*/ 208986 h 210940"/>
                <a:gd name="connsiteX1" fmla="*/ 84248 w 363870"/>
                <a:gd name="connsiteY1" fmla="*/ 210541 h 210940"/>
                <a:gd name="connsiteX2" fmla="*/ 82248 w 363870"/>
                <a:gd name="connsiteY2" fmla="*/ 210838 h 210940"/>
                <a:gd name="connsiteX3" fmla="*/ 82026 w 363870"/>
                <a:gd name="connsiteY3" fmla="*/ 210838 h 210940"/>
                <a:gd name="connsiteX4" fmla="*/ 8992 w 363870"/>
                <a:gd name="connsiteY4" fmla="*/ 88029 h 210940"/>
                <a:gd name="connsiteX5" fmla="*/ 254388 w 363870"/>
                <a:gd name="connsiteY5" fmla="*/ 255 h 210940"/>
                <a:gd name="connsiteX6" fmla="*/ 363716 w 363870"/>
                <a:gd name="connsiteY6" fmla="*/ 62771 h 210940"/>
                <a:gd name="connsiteX7" fmla="*/ 362827 w 363870"/>
                <a:gd name="connsiteY7" fmla="*/ 78548 h 210940"/>
                <a:gd name="connsiteX8" fmla="*/ 362827 w 363870"/>
                <a:gd name="connsiteY8" fmla="*/ 78548 h 210940"/>
                <a:gd name="connsiteX9" fmla="*/ 361938 w 363870"/>
                <a:gd name="connsiteY9" fmla="*/ 80473 h 210940"/>
                <a:gd name="connsiteX10" fmla="*/ 360901 w 363870"/>
                <a:gd name="connsiteY10" fmla="*/ 78770 h 210940"/>
                <a:gd name="connsiteX11" fmla="*/ 360901 w 363870"/>
                <a:gd name="connsiteY11" fmla="*/ 78770 h 210940"/>
                <a:gd name="connsiteX12" fmla="*/ 37806 w 363870"/>
                <a:gd name="connsiteY12" fmla="*/ 144989 h 210940"/>
                <a:gd name="connsiteX13" fmla="*/ 82692 w 363870"/>
                <a:gd name="connsiteY13" fmla="*/ 208912 h 210940"/>
                <a:gd name="connsiteX14" fmla="*/ 82915 w 363870"/>
                <a:gd name="connsiteY14" fmla="*/ 208912 h 2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870" h="210940">
                  <a:moveTo>
                    <a:pt x="82915" y="208986"/>
                  </a:moveTo>
                  <a:cubicBezTo>
                    <a:pt x="83655" y="209430"/>
                    <a:pt x="84470" y="210023"/>
                    <a:pt x="84248" y="210541"/>
                  </a:cubicBezTo>
                  <a:cubicBezTo>
                    <a:pt x="84026" y="211134"/>
                    <a:pt x="82766" y="210912"/>
                    <a:pt x="82248" y="210838"/>
                  </a:cubicBezTo>
                  <a:lnTo>
                    <a:pt x="82026" y="210838"/>
                  </a:lnTo>
                  <a:cubicBezTo>
                    <a:pt x="29065" y="203060"/>
                    <a:pt x="-20932" y="139804"/>
                    <a:pt x="8992" y="88029"/>
                  </a:cubicBezTo>
                  <a:cubicBezTo>
                    <a:pt x="53064" y="17365"/>
                    <a:pt x="176910" y="-2560"/>
                    <a:pt x="254388" y="255"/>
                  </a:cubicBezTo>
                  <a:cubicBezTo>
                    <a:pt x="295275" y="2922"/>
                    <a:pt x="358827" y="12477"/>
                    <a:pt x="363716" y="62771"/>
                  </a:cubicBezTo>
                  <a:cubicBezTo>
                    <a:pt x="364086" y="63882"/>
                    <a:pt x="363790" y="74177"/>
                    <a:pt x="362827" y="78548"/>
                  </a:cubicBezTo>
                  <a:lnTo>
                    <a:pt x="362827" y="78548"/>
                  </a:lnTo>
                  <a:cubicBezTo>
                    <a:pt x="362605" y="79511"/>
                    <a:pt x="362531" y="80399"/>
                    <a:pt x="361938" y="80473"/>
                  </a:cubicBezTo>
                  <a:cubicBezTo>
                    <a:pt x="361272" y="80473"/>
                    <a:pt x="361050" y="79288"/>
                    <a:pt x="360901" y="78770"/>
                  </a:cubicBezTo>
                  <a:lnTo>
                    <a:pt x="360901" y="78770"/>
                  </a:lnTo>
                  <a:cubicBezTo>
                    <a:pt x="331199" y="-7671"/>
                    <a:pt x="37287" y="52993"/>
                    <a:pt x="37806" y="144989"/>
                  </a:cubicBezTo>
                  <a:cubicBezTo>
                    <a:pt x="37806" y="175136"/>
                    <a:pt x="59582" y="194987"/>
                    <a:pt x="82692" y="208912"/>
                  </a:cubicBezTo>
                  <a:lnTo>
                    <a:pt x="82915" y="208912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8AB0C3E-8D91-E464-765F-4641032B2E85}"/>
                </a:ext>
              </a:extLst>
            </p:cNvPr>
            <p:cNvSpPr/>
            <p:nvPr/>
          </p:nvSpPr>
          <p:spPr>
            <a:xfrm>
              <a:off x="1660845" y="4903928"/>
              <a:ext cx="214511" cy="126505"/>
            </a:xfrm>
            <a:custGeom>
              <a:avLst/>
              <a:gdLst>
                <a:gd name="connsiteX0" fmla="*/ 212100 w 214511"/>
                <a:gd name="connsiteY0" fmla="*/ 13147 h 126505"/>
                <a:gd name="connsiteX1" fmla="*/ 184694 w 214511"/>
                <a:gd name="connsiteY1" fmla="*/ 1443 h 126505"/>
                <a:gd name="connsiteX2" fmla="*/ 153732 w 214511"/>
                <a:gd name="connsiteY2" fmla="*/ 110 h 126505"/>
                <a:gd name="connsiteX3" fmla="*/ 152028 w 214511"/>
                <a:gd name="connsiteY3" fmla="*/ 110 h 126505"/>
                <a:gd name="connsiteX4" fmla="*/ 5591 w 214511"/>
                <a:gd name="connsiteY4" fmla="*/ 63515 h 126505"/>
                <a:gd name="connsiteX5" fmla="*/ 3073 w 214511"/>
                <a:gd name="connsiteY5" fmla="*/ 68626 h 126505"/>
                <a:gd name="connsiteX6" fmla="*/ 2776 w 214511"/>
                <a:gd name="connsiteY6" fmla="*/ 69218 h 126505"/>
                <a:gd name="connsiteX7" fmla="*/ 2036 w 214511"/>
                <a:gd name="connsiteY7" fmla="*/ 71292 h 126505"/>
                <a:gd name="connsiteX8" fmla="*/ 554 w 214511"/>
                <a:gd name="connsiteY8" fmla="*/ 89662 h 126505"/>
                <a:gd name="connsiteX9" fmla="*/ 32775 w 214511"/>
                <a:gd name="connsiteY9" fmla="*/ 125956 h 126505"/>
                <a:gd name="connsiteX10" fmla="*/ 34479 w 214511"/>
                <a:gd name="connsiteY10" fmla="*/ 126252 h 126505"/>
                <a:gd name="connsiteX11" fmla="*/ 33960 w 214511"/>
                <a:gd name="connsiteY11" fmla="*/ 124253 h 126505"/>
                <a:gd name="connsiteX12" fmla="*/ 28183 w 214511"/>
                <a:gd name="connsiteY12" fmla="*/ 117068 h 126505"/>
                <a:gd name="connsiteX13" fmla="*/ 21368 w 214511"/>
                <a:gd name="connsiteY13" fmla="*/ 96476 h 126505"/>
                <a:gd name="connsiteX14" fmla="*/ 21516 w 214511"/>
                <a:gd name="connsiteY14" fmla="*/ 95069 h 126505"/>
                <a:gd name="connsiteX15" fmla="*/ 180694 w 214511"/>
                <a:gd name="connsiteY15" fmla="*/ 37368 h 126505"/>
                <a:gd name="connsiteX16" fmla="*/ 214396 w 214511"/>
                <a:gd name="connsiteY16" fmla="*/ 23517 h 126505"/>
                <a:gd name="connsiteX17" fmla="*/ 211952 w 214511"/>
                <a:gd name="connsiteY17" fmla="*/ 12924 h 12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511" h="126505">
                  <a:moveTo>
                    <a:pt x="212100" y="13147"/>
                  </a:moveTo>
                  <a:cubicBezTo>
                    <a:pt x="205285" y="3740"/>
                    <a:pt x="194767" y="3073"/>
                    <a:pt x="184694" y="1443"/>
                  </a:cubicBezTo>
                  <a:cubicBezTo>
                    <a:pt x="175064" y="332"/>
                    <a:pt x="163287" y="-260"/>
                    <a:pt x="153732" y="110"/>
                  </a:cubicBezTo>
                  <a:cubicBezTo>
                    <a:pt x="153140" y="110"/>
                    <a:pt x="152621" y="110"/>
                    <a:pt x="152028" y="110"/>
                  </a:cubicBezTo>
                  <a:cubicBezTo>
                    <a:pt x="53885" y="3369"/>
                    <a:pt x="17516" y="41738"/>
                    <a:pt x="5591" y="63515"/>
                  </a:cubicBezTo>
                  <a:cubicBezTo>
                    <a:pt x="4702" y="65070"/>
                    <a:pt x="3813" y="66774"/>
                    <a:pt x="3073" y="68626"/>
                  </a:cubicBezTo>
                  <a:cubicBezTo>
                    <a:pt x="2999" y="68848"/>
                    <a:pt x="2850" y="69070"/>
                    <a:pt x="2776" y="69218"/>
                  </a:cubicBezTo>
                  <a:cubicBezTo>
                    <a:pt x="2480" y="69885"/>
                    <a:pt x="2258" y="70625"/>
                    <a:pt x="2036" y="71292"/>
                  </a:cubicBezTo>
                  <a:cubicBezTo>
                    <a:pt x="36" y="77366"/>
                    <a:pt x="-557" y="83810"/>
                    <a:pt x="554" y="89662"/>
                  </a:cubicBezTo>
                  <a:cubicBezTo>
                    <a:pt x="3961" y="107587"/>
                    <a:pt x="18331" y="117142"/>
                    <a:pt x="32775" y="125956"/>
                  </a:cubicBezTo>
                  <a:cubicBezTo>
                    <a:pt x="33219" y="126252"/>
                    <a:pt x="34108" y="126845"/>
                    <a:pt x="34479" y="126252"/>
                  </a:cubicBezTo>
                  <a:cubicBezTo>
                    <a:pt x="34997" y="125660"/>
                    <a:pt x="34404" y="124771"/>
                    <a:pt x="33960" y="124253"/>
                  </a:cubicBezTo>
                  <a:cubicBezTo>
                    <a:pt x="32108" y="121808"/>
                    <a:pt x="29886" y="119586"/>
                    <a:pt x="28183" y="117068"/>
                  </a:cubicBezTo>
                  <a:cubicBezTo>
                    <a:pt x="23294" y="110179"/>
                    <a:pt x="20850" y="103216"/>
                    <a:pt x="21368" y="96476"/>
                  </a:cubicBezTo>
                  <a:cubicBezTo>
                    <a:pt x="21368" y="96476"/>
                    <a:pt x="21368" y="95809"/>
                    <a:pt x="21516" y="95069"/>
                  </a:cubicBezTo>
                  <a:cubicBezTo>
                    <a:pt x="21664" y="84773"/>
                    <a:pt x="53218" y="31072"/>
                    <a:pt x="180694" y="37368"/>
                  </a:cubicBezTo>
                  <a:cubicBezTo>
                    <a:pt x="196026" y="38331"/>
                    <a:pt x="210544" y="38701"/>
                    <a:pt x="214396" y="23517"/>
                  </a:cubicBezTo>
                  <a:cubicBezTo>
                    <a:pt x="214766" y="19146"/>
                    <a:pt x="214322" y="16184"/>
                    <a:pt x="211952" y="12924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907" y="1122363"/>
            <a:ext cx="9290641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907" y="3602038"/>
            <a:ext cx="929064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83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4C2F5-47D2-4255-81D7-DFA2DE8BB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5125"/>
            <a:ext cx="98647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E9A85-23AA-4365-A5E4-7B4BEE479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1808163"/>
            <a:ext cx="9864726" cy="4273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5226A-6538-43F7-BA15-82A6A71C2A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225" y="6323200"/>
            <a:ext cx="84452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31AC8-AC7D-4C52-9EE7-9FE42C5C3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5754" y="6323200"/>
            <a:ext cx="4439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9B5E9-06C7-417A-B8DD-F3B8BA358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0872" y="6323200"/>
            <a:ext cx="6167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B1A1F2-2694-8675-3532-6A48FA73443F}"/>
              </a:ext>
            </a:extLst>
          </p:cNvPr>
          <p:cNvGrpSpPr/>
          <p:nvPr userDrawn="1"/>
        </p:nvGrpSpPr>
        <p:grpSpPr>
          <a:xfrm>
            <a:off x="11284395" y="365125"/>
            <a:ext cx="449194" cy="436588"/>
            <a:chOff x="347748" y="6210033"/>
            <a:chExt cx="449194" cy="43658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26CECD-CB16-C346-FF9B-F6386F130E01}"/>
                </a:ext>
              </a:extLst>
            </p:cNvPr>
            <p:cNvSpPr/>
            <p:nvPr/>
          </p:nvSpPr>
          <p:spPr>
            <a:xfrm>
              <a:off x="458014" y="6253739"/>
              <a:ext cx="332342" cy="122738"/>
            </a:xfrm>
            <a:custGeom>
              <a:avLst/>
              <a:gdLst>
                <a:gd name="connsiteX0" fmla="*/ 0 w 332342"/>
                <a:gd name="connsiteY0" fmla="*/ 28217 h 122738"/>
                <a:gd name="connsiteX1" fmla="*/ 14924 w 332342"/>
                <a:gd name="connsiteY1" fmla="*/ 11427 h 122738"/>
                <a:gd name="connsiteX2" fmla="*/ 67159 w 332342"/>
                <a:gd name="connsiteY2" fmla="*/ 2099 h 122738"/>
                <a:gd name="connsiteX3" fmla="*/ 122504 w 332342"/>
                <a:gd name="connsiteY3" fmla="*/ 233 h 122738"/>
                <a:gd name="connsiteX4" fmla="*/ 177848 w 332342"/>
                <a:gd name="connsiteY4" fmla="*/ 7074 h 122738"/>
                <a:gd name="connsiteX5" fmla="*/ 248117 w 332342"/>
                <a:gd name="connsiteY5" fmla="*/ 30082 h 122738"/>
                <a:gd name="connsiteX6" fmla="*/ 281075 w 332342"/>
                <a:gd name="connsiteY6" fmla="*/ 50604 h 122738"/>
                <a:gd name="connsiteX7" fmla="*/ 323982 w 332342"/>
                <a:gd name="connsiteY7" fmla="*/ 100352 h 122738"/>
                <a:gd name="connsiteX8" fmla="*/ 332066 w 332342"/>
                <a:gd name="connsiteY8" fmla="*/ 120873 h 122738"/>
                <a:gd name="connsiteX9" fmla="*/ 332066 w 332342"/>
                <a:gd name="connsiteY9" fmla="*/ 122739 h 122738"/>
                <a:gd name="connsiteX10" fmla="*/ 330822 w 332342"/>
                <a:gd name="connsiteY10" fmla="*/ 121495 h 122738"/>
                <a:gd name="connsiteX11" fmla="*/ 276100 w 332342"/>
                <a:gd name="connsiteY11" fmla="*/ 64284 h 122738"/>
                <a:gd name="connsiteX12" fmla="*/ 210806 w 332342"/>
                <a:gd name="connsiteY12" fmla="*/ 40032 h 122738"/>
                <a:gd name="connsiteX13" fmla="*/ 169142 w 332342"/>
                <a:gd name="connsiteY13" fmla="*/ 33192 h 122738"/>
                <a:gd name="connsiteX14" fmla="*/ 109445 w 332342"/>
                <a:gd name="connsiteY14" fmla="*/ 31326 h 122738"/>
                <a:gd name="connsiteX15" fmla="*/ 59075 w 332342"/>
                <a:gd name="connsiteY15" fmla="*/ 36923 h 122738"/>
                <a:gd name="connsiteX16" fmla="*/ 19899 w 332342"/>
                <a:gd name="connsiteY16" fmla="*/ 45007 h 122738"/>
                <a:gd name="connsiteX17" fmla="*/ 0 w 332342"/>
                <a:gd name="connsiteY17" fmla="*/ 28217 h 12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2342" h="122738">
                  <a:moveTo>
                    <a:pt x="0" y="28217"/>
                  </a:moveTo>
                  <a:cubicBezTo>
                    <a:pt x="0" y="19511"/>
                    <a:pt x="4975" y="13914"/>
                    <a:pt x="14924" y="11427"/>
                  </a:cubicBezTo>
                  <a:cubicBezTo>
                    <a:pt x="32336" y="7695"/>
                    <a:pt x="49126" y="3964"/>
                    <a:pt x="67159" y="2099"/>
                  </a:cubicBezTo>
                  <a:cubicBezTo>
                    <a:pt x="85815" y="233"/>
                    <a:pt x="103848" y="-389"/>
                    <a:pt x="122504" y="233"/>
                  </a:cubicBezTo>
                  <a:cubicBezTo>
                    <a:pt x="141159" y="855"/>
                    <a:pt x="159193" y="3342"/>
                    <a:pt x="177848" y="7074"/>
                  </a:cubicBezTo>
                  <a:cubicBezTo>
                    <a:pt x="202100" y="12048"/>
                    <a:pt x="225730" y="19511"/>
                    <a:pt x="248117" y="30082"/>
                  </a:cubicBezTo>
                  <a:cubicBezTo>
                    <a:pt x="259932" y="35679"/>
                    <a:pt x="271125" y="42519"/>
                    <a:pt x="281075" y="50604"/>
                  </a:cubicBezTo>
                  <a:cubicBezTo>
                    <a:pt x="299108" y="64284"/>
                    <a:pt x="313410" y="80453"/>
                    <a:pt x="323982" y="100352"/>
                  </a:cubicBezTo>
                  <a:cubicBezTo>
                    <a:pt x="327091" y="107193"/>
                    <a:pt x="330200" y="113411"/>
                    <a:pt x="332066" y="120873"/>
                  </a:cubicBezTo>
                  <a:cubicBezTo>
                    <a:pt x="332066" y="121495"/>
                    <a:pt x="332688" y="122739"/>
                    <a:pt x="332066" y="122739"/>
                  </a:cubicBezTo>
                  <a:cubicBezTo>
                    <a:pt x="331444" y="122739"/>
                    <a:pt x="331444" y="122117"/>
                    <a:pt x="330822" y="121495"/>
                  </a:cubicBezTo>
                  <a:cubicBezTo>
                    <a:pt x="319629" y="95999"/>
                    <a:pt x="299730" y="77965"/>
                    <a:pt x="276100" y="64284"/>
                  </a:cubicBezTo>
                  <a:cubicBezTo>
                    <a:pt x="255579" y="52469"/>
                    <a:pt x="233814" y="45007"/>
                    <a:pt x="210806" y="40032"/>
                  </a:cubicBezTo>
                  <a:cubicBezTo>
                    <a:pt x="197125" y="36923"/>
                    <a:pt x="182823" y="35057"/>
                    <a:pt x="169142" y="33192"/>
                  </a:cubicBezTo>
                  <a:cubicBezTo>
                    <a:pt x="149243" y="30704"/>
                    <a:pt x="129344" y="30704"/>
                    <a:pt x="109445" y="31326"/>
                  </a:cubicBezTo>
                  <a:cubicBezTo>
                    <a:pt x="92655" y="31948"/>
                    <a:pt x="75865" y="33813"/>
                    <a:pt x="59075" y="36923"/>
                  </a:cubicBezTo>
                  <a:cubicBezTo>
                    <a:pt x="45395" y="39410"/>
                    <a:pt x="33580" y="42519"/>
                    <a:pt x="19899" y="45007"/>
                  </a:cubicBezTo>
                  <a:cubicBezTo>
                    <a:pt x="11193" y="46872"/>
                    <a:pt x="0" y="41276"/>
                    <a:pt x="0" y="28217"/>
                  </a:cubicBezTo>
                </a:path>
              </a:pathLst>
            </a:custGeom>
            <a:solidFill>
              <a:srgbClr val="75B5D7"/>
            </a:solidFill>
            <a:ln w="6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64C4443-51A0-065C-7520-74E2332A5256}"/>
                </a:ext>
              </a:extLst>
            </p:cNvPr>
            <p:cNvSpPr/>
            <p:nvPr/>
          </p:nvSpPr>
          <p:spPr>
            <a:xfrm>
              <a:off x="529527" y="6210033"/>
              <a:ext cx="234693" cy="100075"/>
            </a:xfrm>
            <a:custGeom>
              <a:avLst/>
              <a:gdLst>
                <a:gd name="connsiteX0" fmla="*/ 30470 w 234693"/>
                <a:gd name="connsiteY0" fmla="*/ 19686 h 100075"/>
                <a:gd name="connsiteX1" fmla="*/ 9950 w 234693"/>
                <a:gd name="connsiteY1" fmla="*/ 19686 h 100075"/>
                <a:gd name="connsiteX2" fmla="*/ 0 w 234693"/>
                <a:gd name="connsiteY2" fmla="*/ 10980 h 100075"/>
                <a:gd name="connsiteX3" fmla="*/ 9950 w 234693"/>
                <a:gd name="connsiteY3" fmla="*/ 408 h 100075"/>
                <a:gd name="connsiteX4" fmla="*/ 50370 w 234693"/>
                <a:gd name="connsiteY4" fmla="*/ 1030 h 100075"/>
                <a:gd name="connsiteX5" fmla="*/ 174117 w 234693"/>
                <a:gd name="connsiteY5" fmla="*/ 40829 h 100075"/>
                <a:gd name="connsiteX6" fmla="*/ 212671 w 234693"/>
                <a:gd name="connsiteY6" fmla="*/ 71300 h 100075"/>
                <a:gd name="connsiteX7" fmla="*/ 233814 w 234693"/>
                <a:gd name="connsiteY7" fmla="*/ 98040 h 100075"/>
                <a:gd name="connsiteX8" fmla="*/ 234436 w 234693"/>
                <a:gd name="connsiteY8" fmla="*/ 99906 h 100075"/>
                <a:gd name="connsiteX9" fmla="*/ 232570 w 234693"/>
                <a:gd name="connsiteY9" fmla="*/ 98662 h 100075"/>
                <a:gd name="connsiteX10" fmla="*/ 190285 w 234693"/>
                <a:gd name="connsiteY10" fmla="*/ 62594 h 100075"/>
                <a:gd name="connsiteX11" fmla="*/ 116285 w 234693"/>
                <a:gd name="connsiteY11" fmla="*/ 30258 h 100075"/>
                <a:gd name="connsiteX12" fmla="*/ 62185 w 234693"/>
                <a:gd name="connsiteY12" fmla="*/ 20308 h 100075"/>
                <a:gd name="connsiteX13" fmla="*/ 30470 w 234693"/>
                <a:gd name="connsiteY13" fmla="*/ 19686 h 1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4693" h="100075">
                  <a:moveTo>
                    <a:pt x="30470" y="19686"/>
                  </a:moveTo>
                  <a:cubicBezTo>
                    <a:pt x="22386" y="19686"/>
                    <a:pt x="16168" y="19686"/>
                    <a:pt x="9950" y="19686"/>
                  </a:cubicBezTo>
                  <a:cubicBezTo>
                    <a:pt x="4353" y="19686"/>
                    <a:pt x="0" y="15955"/>
                    <a:pt x="0" y="10980"/>
                  </a:cubicBezTo>
                  <a:cubicBezTo>
                    <a:pt x="0" y="4761"/>
                    <a:pt x="3731" y="408"/>
                    <a:pt x="9950" y="408"/>
                  </a:cubicBezTo>
                  <a:cubicBezTo>
                    <a:pt x="23008" y="-213"/>
                    <a:pt x="37311" y="-213"/>
                    <a:pt x="50370" y="1030"/>
                  </a:cubicBezTo>
                  <a:cubicBezTo>
                    <a:pt x="94521" y="5383"/>
                    <a:pt x="136184" y="17820"/>
                    <a:pt x="174117" y="40829"/>
                  </a:cubicBezTo>
                  <a:cubicBezTo>
                    <a:pt x="187798" y="49535"/>
                    <a:pt x="200856" y="59485"/>
                    <a:pt x="212671" y="71300"/>
                  </a:cubicBezTo>
                  <a:cubicBezTo>
                    <a:pt x="220755" y="79384"/>
                    <a:pt x="227596" y="88712"/>
                    <a:pt x="233814" y="98040"/>
                  </a:cubicBezTo>
                  <a:cubicBezTo>
                    <a:pt x="234436" y="98662"/>
                    <a:pt x="235058" y="99906"/>
                    <a:pt x="234436" y="99906"/>
                  </a:cubicBezTo>
                  <a:cubicBezTo>
                    <a:pt x="233814" y="100527"/>
                    <a:pt x="233192" y="99284"/>
                    <a:pt x="232570" y="98662"/>
                  </a:cubicBezTo>
                  <a:cubicBezTo>
                    <a:pt x="220755" y="84359"/>
                    <a:pt x="205831" y="73166"/>
                    <a:pt x="190285" y="62594"/>
                  </a:cubicBezTo>
                  <a:cubicBezTo>
                    <a:pt x="167277" y="47670"/>
                    <a:pt x="142403" y="37098"/>
                    <a:pt x="116285" y="30258"/>
                  </a:cubicBezTo>
                  <a:cubicBezTo>
                    <a:pt x="98252" y="25283"/>
                    <a:pt x="80218" y="22173"/>
                    <a:pt x="62185" y="20308"/>
                  </a:cubicBezTo>
                  <a:cubicBezTo>
                    <a:pt x="50991" y="20308"/>
                    <a:pt x="40420" y="19686"/>
                    <a:pt x="30470" y="19686"/>
                  </a:cubicBezTo>
                </a:path>
              </a:pathLst>
            </a:custGeom>
            <a:solidFill>
              <a:srgbClr val="75B5D7"/>
            </a:solidFill>
            <a:ln w="6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2B6FE1E-B621-4AEC-2F98-0A3C07DBFE2B}"/>
                </a:ext>
              </a:extLst>
            </p:cNvPr>
            <p:cNvSpPr/>
            <p:nvPr/>
          </p:nvSpPr>
          <p:spPr>
            <a:xfrm>
              <a:off x="559375" y="6573130"/>
              <a:ext cx="130518" cy="73491"/>
            </a:xfrm>
            <a:custGeom>
              <a:avLst/>
              <a:gdLst>
                <a:gd name="connsiteX0" fmla="*/ 0 w 130518"/>
                <a:gd name="connsiteY0" fmla="*/ 47738 h 73491"/>
                <a:gd name="connsiteX1" fmla="*/ 16790 w 130518"/>
                <a:gd name="connsiteY1" fmla="*/ 20998 h 73491"/>
                <a:gd name="connsiteX2" fmla="*/ 59697 w 130518"/>
                <a:gd name="connsiteY2" fmla="*/ 3586 h 73491"/>
                <a:gd name="connsiteX3" fmla="*/ 106336 w 130518"/>
                <a:gd name="connsiteY3" fmla="*/ 477 h 73491"/>
                <a:gd name="connsiteX4" fmla="*/ 124369 w 130518"/>
                <a:gd name="connsiteY4" fmla="*/ 4830 h 73491"/>
                <a:gd name="connsiteX5" fmla="*/ 129966 w 130518"/>
                <a:gd name="connsiteY5" fmla="*/ 17267 h 73491"/>
                <a:gd name="connsiteX6" fmla="*/ 119394 w 130518"/>
                <a:gd name="connsiteY6" fmla="*/ 24107 h 73491"/>
                <a:gd name="connsiteX7" fmla="*/ 88302 w 130518"/>
                <a:gd name="connsiteY7" fmla="*/ 24107 h 73491"/>
                <a:gd name="connsiteX8" fmla="*/ 47882 w 130518"/>
                <a:gd name="connsiteY8" fmla="*/ 30948 h 73491"/>
                <a:gd name="connsiteX9" fmla="*/ 23630 w 130518"/>
                <a:gd name="connsiteY9" fmla="*/ 40897 h 73491"/>
                <a:gd name="connsiteX10" fmla="*/ 19277 w 130518"/>
                <a:gd name="connsiteY10" fmla="*/ 71368 h 73491"/>
                <a:gd name="connsiteX11" fmla="*/ 19899 w 130518"/>
                <a:gd name="connsiteY11" fmla="*/ 73234 h 73491"/>
                <a:gd name="connsiteX12" fmla="*/ 18034 w 130518"/>
                <a:gd name="connsiteY12" fmla="*/ 72612 h 73491"/>
                <a:gd name="connsiteX13" fmla="*/ 0 w 130518"/>
                <a:gd name="connsiteY13" fmla="*/ 47738 h 7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518" h="73491">
                  <a:moveTo>
                    <a:pt x="0" y="47738"/>
                  </a:moveTo>
                  <a:cubicBezTo>
                    <a:pt x="0" y="35301"/>
                    <a:pt x="8084" y="27216"/>
                    <a:pt x="16790" y="20998"/>
                  </a:cubicBezTo>
                  <a:cubicBezTo>
                    <a:pt x="31092" y="11048"/>
                    <a:pt x="42907" y="7317"/>
                    <a:pt x="59697" y="3586"/>
                  </a:cubicBezTo>
                  <a:cubicBezTo>
                    <a:pt x="73378" y="477"/>
                    <a:pt x="92655" y="-767"/>
                    <a:pt x="106336" y="477"/>
                  </a:cubicBezTo>
                  <a:cubicBezTo>
                    <a:pt x="112554" y="1098"/>
                    <a:pt x="118773" y="1720"/>
                    <a:pt x="124369" y="4830"/>
                  </a:cubicBezTo>
                  <a:cubicBezTo>
                    <a:pt x="128722" y="7317"/>
                    <a:pt x="131831" y="12292"/>
                    <a:pt x="129966" y="17267"/>
                  </a:cubicBezTo>
                  <a:cubicBezTo>
                    <a:pt x="128722" y="22242"/>
                    <a:pt x="123747" y="24107"/>
                    <a:pt x="119394" y="24107"/>
                  </a:cubicBezTo>
                  <a:cubicBezTo>
                    <a:pt x="108823" y="24107"/>
                    <a:pt x="98252" y="23485"/>
                    <a:pt x="88302" y="24107"/>
                  </a:cubicBezTo>
                  <a:cubicBezTo>
                    <a:pt x="74000" y="24729"/>
                    <a:pt x="61563" y="27216"/>
                    <a:pt x="47882" y="30948"/>
                  </a:cubicBezTo>
                  <a:cubicBezTo>
                    <a:pt x="39798" y="33435"/>
                    <a:pt x="31092" y="35922"/>
                    <a:pt x="23630" y="40897"/>
                  </a:cubicBezTo>
                  <a:cubicBezTo>
                    <a:pt x="10571" y="48981"/>
                    <a:pt x="9328" y="60175"/>
                    <a:pt x="19277" y="71368"/>
                  </a:cubicBezTo>
                  <a:cubicBezTo>
                    <a:pt x="19899" y="71990"/>
                    <a:pt x="20521" y="72612"/>
                    <a:pt x="19899" y="73234"/>
                  </a:cubicBezTo>
                  <a:cubicBezTo>
                    <a:pt x="19277" y="73856"/>
                    <a:pt x="18655" y="73234"/>
                    <a:pt x="18034" y="72612"/>
                  </a:cubicBezTo>
                  <a:cubicBezTo>
                    <a:pt x="10571" y="67637"/>
                    <a:pt x="622" y="61419"/>
                    <a:pt x="0" y="47738"/>
                  </a:cubicBezTo>
                </a:path>
              </a:pathLst>
            </a:custGeom>
            <a:solidFill>
              <a:srgbClr val="75B5D7"/>
            </a:solidFill>
            <a:ln w="6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06B9FBB-87E5-ECA8-022E-FD68ABE06757}"/>
                </a:ext>
              </a:extLst>
            </p:cNvPr>
            <p:cNvSpPr/>
            <p:nvPr/>
          </p:nvSpPr>
          <p:spPr>
            <a:xfrm>
              <a:off x="347748" y="6322618"/>
              <a:ext cx="449194" cy="220065"/>
            </a:xfrm>
            <a:custGeom>
              <a:avLst/>
              <a:gdLst>
                <a:gd name="connsiteX0" fmla="*/ 26939 w 449194"/>
                <a:gd name="connsiteY0" fmla="*/ 217408 h 220065"/>
                <a:gd name="connsiteX1" fmla="*/ 26939 w 449194"/>
                <a:gd name="connsiteY1" fmla="*/ 219896 h 220065"/>
                <a:gd name="connsiteX2" fmla="*/ 25073 w 449194"/>
                <a:gd name="connsiteY2" fmla="*/ 218652 h 220065"/>
                <a:gd name="connsiteX3" fmla="*/ 25073 w 449194"/>
                <a:gd name="connsiteY3" fmla="*/ 218652 h 220065"/>
                <a:gd name="connsiteX4" fmla="*/ 199 w 449194"/>
                <a:gd name="connsiteY4" fmla="*/ 149004 h 220065"/>
                <a:gd name="connsiteX5" fmla="*/ 449172 w 449194"/>
                <a:gd name="connsiteY5" fmla="*/ 117289 h 220065"/>
                <a:gd name="connsiteX6" fmla="*/ 449172 w 449194"/>
                <a:gd name="connsiteY6" fmla="*/ 117289 h 220065"/>
                <a:gd name="connsiteX7" fmla="*/ 448550 w 449194"/>
                <a:gd name="connsiteY7" fmla="*/ 119155 h 220065"/>
                <a:gd name="connsiteX8" fmla="*/ 447307 w 449194"/>
                <a:gd name="connsiteY8" fmla="*/ 117289 h 220065"/>
                <a:gd name="connsiteX9" fmla="*/ 447307 w 449194"/>
                <a:gd name="connsiteY9" fmla="*/ 117289 h 220065"/>
                <a:gd name="connsiteX10" fmla="*/ 305526 w 449194"/>
                <a:gd name="connsiteY10" fmla="*/ 42045 h 220065"/>
                <a:gd name="connsiteX11" fmla="*/ 63006 w 449194"/>
                <a:gd name="connsiteY11" fmla="*/ 106096 h 220065"/>
                <a:gd name="connsiteX12" fmla="*/ 26939 w 449194"/>
                <a:gd name="connsiteY12" fmla="*/ 217408 h 220065"/>
                <a:gd name="connsiteX13" fmla="*/ 26939 w 449194"/>
                <a:gd name="connsiteY13" fmla="*/ 217408 h 220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9194" h="220065">
                  <a:moveTo>
                    <a:pt x="26939" y="217408"/>
                  </a:moveTo>
                  <a:cubicBezTo>
                    <a:pt x="26939" y="218030"/>
                    <a:pt x="27561" y="219274"/>
                    <a:pt x="26939" y="219896"/>
                  </a:cubicBezTo>
                  <a:cubicBezTo>
                    <a:pt x="26317" y="220517"/>
                    <a:pt x="25695" y="219274"/>
                    <a:pt x="25073" y="218652"/>
                  </a:cubicBezTo>
                  <a:lnTo>
                    <a:pt x="25073" y="218652"/>
                  </a:lnTo>
                  <a:cubicBezTo>
                    <a:pt x="10149" y="199996"/>
                    <a:pt x="1443" y="172013"/>
                    <a:pt x="199" y="149004"/>
                  </a:cubicBezTo>
                  <a:cubicBezTo>
                    <a:pt x="-10994" y="-29469"/>
                    <a:pt x="452903" y="-56831"/>
                    <a:pt x="449172" y="117289"/>
                  </a:cubicBezTo>
                  <a:lnTo>
                    <a:pt x="449172" y="117289"/>
                  </a:lnTo>
                  <a:cubicBezTo>
                    <a:pt x="449172" y="118533"/>
                    <a:pt x="449172" y="119155"/>
                    <a:pt x="448550" y="119155"/>
                  </a:cubicBezTo>
                  <a:cubicBezTo>
                    <a:pt x="447929" y="119155"/>
                    <a:pt x="447929" y="117911"/>
                    <a:pt x="447307" y="117289"/>
                  </a:cubicBezTo>
                  <a:lnTo>
                    <a:pt x="447307" y="117289"/>
                  </a:lnTo>
                  <a:cubicBezTo>
                    <a:pt x="434870" y="56969"/>
                    <a:pt x="359005" y="44532"/>
                    <a:pt x="305526" y="42045"/>
                  </a:cubicBezTo>
                  <a:cubicBezTo>
                    <a:pt x="222198" y="40801"/>
                    <a:pt x="131409" y="55725"/>
                    <a:pt x="63006" y="106096"/>
                  </a:cubicBezTo>
                  <a:cubicBezTo>
                    <a:pt x="28804" y="131592"/>
                    <a:pt x="13258" y="176987"/>
                    <a:pt x="26939" y="217408"/>
                  </a:cubicBezTo>
                  <a:lnTo>
                    <a:pt x="26939" y="217408"/>
                  </a:lnTo>
                  <a:close/>
                </a:path>
              </a:pathLst>
            </a:custGeom>
            <a:solidFill>
              <a:srgbClr val="74CB85"/>
            </a:solidFill>
            <a:ln w="6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2F0D8C2-2020-92E1-E8A0-E86DB987A86F}"/>
                </a:ext>
              </a:extLst>
            </p:cNvPr>
            <p:cNvSpPr/>
            <p:nvPr/>
          </p:nvSpPr>
          <p:spPr>
            <a:xfrm>
              <a:off x="401592" y="6412975"/>
              <a:ext cx="388732" cy="225770"/>
            </a:xfrm>
            <a:custGeom>
              <a:avLst/>
              <a:gdLst>
                <a:gd name="connsiteX0" fmla="*/ 88137 w 388732"/>
                <a:gd name="connsiteY0" fmla="*/ 223439 h 225770"/>
                <a:gd name="connsiteX1" fmla="*/ 89381 w 388732"/>
                <a:gd name="connsiteY1" fmla="*/ 225304 h 225770"/>
                <a:gd name="connsiteX2" fmla="*/ 87515 w 388732"/>
                <a:gd name="connsiteY2" fmla="*/ 225304 h 225770"/>
                <a:gd name="connsiteX3" fmla="*/ 87515 w 388732"/>
                <a:gd name="connsiteY3" fmla="*/ 225304 h 225770"/>
                <a:gd name="connsiteX4" fmla="*/ 9784 w 388732"/>
                <a:gd name="connsiteY4" fmla="*/ 94092 h 225770"/>
                <a:gd name="connsiteX5" fmla="*/ 271582 w 388732"/>
                <a:gd name="connsiteY5" fmla="*/ 192 h 225770"/>
                <a:gd name="connsiteX6" fmla="*/ 388489 w 388732"/>
                <a:gd name="connsiteY6" fmla="*/ 66731 h 225770"/>
                <a:gd name="connsiteX7" fmla="*/ 387245 w 388732"/>
                <a:gd name="connsiteY7" fmla="*/ 83521 h 225770"/>
                <a:gd name="connsiteX8" fmla="*/ 387245 w 388732"/>
                <a:gd name="connsiteY8" fmla="*/ 83521 h 225770"/>
                <a:gd name="connsiteX9" fmla="*/ 386001 w 388732"/>
                <a:gd name="connsiteY9" fmla="*/ 85387 h 225770"/>
                <a:gd name="connsiteX10" fmla="*/ 384758 w 388732"/>
                <a:gd name="connsiteY10" fmla="*/ 83521 h 225770"/>
                <a:gd name="connsiteX11" fmla="*/ 384758 w 388732"/>
                <a:gd name="connsiteY11" fmla="*/ 83521 h 225770"/>
                <a:gd name="connsiteX12" fmla="*/ 40255 w 388732"/>
                <a:gd name="connsiteY12" fmla="*/ 154413 h 225770"/>
                <a:gd name="connsiteX13" fmla="*/ 88137 w 388732"/>
                <a:gd name="connsiteY13" fmla="*/ 223439 h 225770"/>
                <a:gd name="connsiteX14" fmla="*/ 88137 w 388732"/>
                <a:gd name="connsiteY14" fmla="*/ 223439 h 22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8732" h="225770">
                  <a:moveTo>
                    <a:pt x="88137" y="223439"/>
                  </a:moveTo>
                  <a:cubicBezTo>
                    <a:pt x="88759" y="224061"/>
                    <a:pt x="90003" y="224682"/>
                    <a:pt x="89381" y="225304"/>
                  </a:cubicBezTo>
                  <a:cubicBezTo>
                    <a:pt x="89381" y="225926"/>
                    <a:pt x="87515" y="225926"/>
                    <a:pt x="87515" y="225304"/>
                  </a:cubicBezTo>
                  <a:lnTo>
                    <a:pt x="87515" y="225304"/>
                  </a:lnTo>
                  <a:cubicBezTo>
                    <a:pt x="30927" y="217220"/>
                    <a:pt x="-22552" y="149438"/>
                    <a:pt x="9784" y="94092"/>
                  </a:cubicBezTo>
                  <a:cubicBezTo>
                    <a:pt x="57045" y="18848"/>
                    <a:pt x="188876" y="-2295"/>
                    <a:pt x="271582" y="192"/>
                  </a:cubicBezTo>
                  <a:cubicBezTo>
                    <a:pt x="315111" y="3301"/>
                    <a:pt x="382892" y="13251"/>
                    <a:pt x="388489" y="66731"/>
                  </a:cubicBezTo>
                  <a:cubicBezTo>
                    <a:pt x="389111" y="67975"/>
                    <a:pt x="388489" y="79168"/>
                    <a:pt x="387245" y="83521"/>
                  </a:cubicBezTo>
                  <a:lnTo>
                    <a:pt x="387245" y="83521"/>
                  </a:lnTo>
                  <a:cubicBezTo>
                    <a:pt x="387245" y="84765"/>
                    <a:pt x="387245" y="85387"/>
                    <a:pt x="386001" y="85387"/>
                  </a:cubicBezTo>
                  <a:cubicBezTo>
                    <a:pt x="385379" y="85387"/>
                    <a:pt x="385379" y="84143"/>
                    <a:pt x="384758" y="83521"/>
                  </a:cubicBezTo>
                  <a:lnTo>
                    <a:pt x="384758" y="83521"/>
                  </a:lnTo>
                  <a:cubicBezTo>
                    <a:pt x="353043" y="-8514"/>
                    <a:pt x="39633" y="56159"/>
                    <a:pt x="40255" y="154413"/>
                  </a:cubicBezTo>
                  <a:cubicBezTo>
                    <a:pt x="39633" y="187371"/>
                    <a:pt x="63263" y="208514"/>
                    <a:pt x="88137" y="223439"/>
                  </a:cubicBezTo>
                  <a:lnTo>
                    <a:pt x="88137" y="223439"/>
                  </a:lnTo>
                  <a:close/>
                </a:path>
              </a:pathLst>
            </a:custGeom>
            <a:solidFill>
              <a:srgbClr val="74CB85"/>
            </a:solidFill>
            <a:ln w="6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AA65F0A-58F3-827B-B7DF-6AAB67A90371}"/>
                </a:ext>
              </a:extLst>
            </p:cNvPr>
            <p:cNvSpPr/>
            <p:nvPr/>
          </p:nvSpPr>
          <p:spPr>
            <a:xfrm>
              <a:off x="492605" y="6504336"/>
              <a:ext cx="228053" cy="135808"/>
            </a:xfrm>
            <a:custGeom>
              <a:avLst/>
              <a:gdLst>
                <a:gd name="connsiteX0" fmla="*/ 225342 w 228053"/>
                <a:gd name="connsiteY0" fmla="*/ 13925 h 135808"/>
                <a:gd name="connsiteX1" fmla="*/ 196115 w 228053"/>
                <a:gd name="connsiteY1" fmla="*/ 1488 h 135808"/>
                <a:gd name="connsiteX2" fmla="*/ 163157 w 228053"/>
                <a:gd name="connsiteY2" fmla="*/ 244 h 135808"/>
                <a:gd name="connsiteX3" fmla="*/ 161291 w 228053"/>
                <a:gd name="connsiteY3" fmla="*/ 244 h 135808"/>
                <a:gd name="connsiteX4" fmla="*/ 5208 w 228053"/>
                <a:gd name="connsiteY4" fmla="*/ 68026 h 135808"/>
                <a:gd name="connsiteX5" fmla="*/ 2721 w 228053"/>
                <a:gd name="connsiteY5" fmla="*/ 73623 h 135808"/>
                <a:gd name="connsiteX6" fmla="*/ 2721 w 228053"/>
                <a:gd name="connsiteY6" fmla="*/ 74245 h 135808"/>
                <a:gd name="connsiteX7" fmla="*/ 2099 w 228053"/>
                <a:gd name="connsiteY7" fmla="*/ 76732 h 135808"/>
                <a:gd name="connsiteX8" fmla="*/ 233 w 228053"/>
                <a:gd name="connsiteY8" fmla="*/ 96632 h 135808"/>
                <a:gd name="connsiteX9" fmla="*/ 34435 w 228053"/>
                <a:gd name="connsiteY9" fmla="*/ 135187 h 135808"/>
                <a:gd name="connsiteX10" fmla="*/ 36300 w 228053"/>
                <a:gd name="connsiteY10" fmla="*/ 135809 h 135808"/>
                <a:gd name="connsiteX11" fmla="*/ 35678 w 228053"/>
                <a:gd name="connsiteY11" fmla="*/ 133943 h 135808"/>
                <a:gd name="connsiteX12" fmla="*/ 29460 w 228053"/>
                <a:gd name="connsiteY12" fmla="*/ 126481 h 135808"/>
                <a:gd name="connsiteX13" fmla="*/ 21998 w 228053"/>
                <a:gd name="connsiteY13" fmla="*/ 104716 h 135808"/>
                <a:gd name="connsiteX14" fmla="*/ 21998 w 228053"/>
                <a:gd name="connsiteY14" fmla="*/ 103472 h 135808"/>
                <a:gd name="connsiteX15" fmla="*/ 191762 w 228053"/>
                <a:gd name="connsiteY15" fmla="*/ 41908 h 135808"/>
                <a:gd name="connsiteX16" fmla="*/ 227829 w 228053"/>
                <a:gd name="connsiteY16" fmla="*/ 26984 h 135808"/>
                <a:gd name="connsiteX17" fmla="*/ 225342 w 228053"/>
                <a:gd name="connsiteY17" fmla="*/ 13925 h 135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8053" h="135808">
                  <a:moveTo>
                    <a:pt x="225342" y="13925"/>
                  </a:moveTo>
                  <a:cubicBezTo>
                    <a:pt x="217879" y="3975"/>
                    <a:pt x="206686" y="3353"/>
                    <a:pt x="196115" y="1488"/>
                  </a:cubicBezTo>
                  <a:cubicBezTo>
                    <a:pt x="185543" y="244"/>
                    <a:pt x="173106" y="-378"/>
                    <a:pt x="163157" y="244"/>
                  </a:cubicBezTo>
                  <a:cubicBezTo>
                    <a:pt x="162535" y="244"/>
                    <a:pt x="161913" y="244"/>
                    <a:pt x="161291" y="244"/>
                  </a:cubicBezTo>
                  <a:cubicBezTo>
                    <a:pt x="56821" y="3975"/>
                    <a:pt x="17645" y="44396"/>
                    <a:pt x="5208" y="68026"/>
                  </a:cubicBezTo>
                  <a:cubicBezTo>
                    <a:pt x="3964" y="69892"/>
                    <a:pt x="3342" y="71757"/>
                    <a:pt x="2721" y="73623"/>
                  </a:cubicBezTo>
                  <a:lnTo>
                    <a:pt x="2721" y="74245"/>
                  </a:lnTo>
                  <a:cubicBezTo>
                    <a:pt x="2721" y="74867"/>
                    <a:pt x="2099" y="75489"/>
                    <a:pt x="2099" y="76732"/>
                  </a:cubicBezTo>
                  <a:cubicBezTo>
                    <a:pt x="233" y="82951"/>
                    <a:pt x="-389" y="89791"/>
                    <a:pt x="233" y="96632"/>
                  </a:cubicBezTo>
                  <a:cubicBezTo>
                    <a:pt x="3964" y="115909"/>
                    <a:pt x="19510" y="125859"/>
                    <a:pt x="34435" y="135187"/>
                  </a:cubicBezTo>
                  <a:cubicBezTo>
                    <a:pt x="35057" y="135187"/>
                    <a:pt x="35678" y="135809"/>
                    <a:pt x="36300" y="135809"/>
                  </a:cubicBezTo>
                  <a:cubicBezTo>
                    <a:pt x="36922" y="135187"/>
                    <a:pt x="36300" y="133943"/>
                    <a:pt x="35678" y="133943"/>
                  </a:cubicBezTo>
                  <a:cubicBezTo>
                    <a:pt x="33813" y="131456"/>
                    <a:pt x="31326" y="128968"/>
                    <a:pt x="29460" y="126481"/>
                  </a:cubicBezTo>
                  <a:cubicBezTo>
                    <a:pt x="24485" y="119019"/>
                    <a:pt x="21376" y="111556"/>
                    <a:pt x="21998" y="104716"/>
                  </a:cubicBezTo>
                  <a:cubicBezTo>
                    <a:pt x="21998" y="104716"/>
                    <a:pt x="21998" y="104094"/>
                    <a:pt x="21998" y="103472"/>
                  </a:cubicBezTo>
                  <a:cubicBezTo>
                    <a:pt x="21998" y="92279"/>
                    <a:pt x="55577" y="35068"/>
                    <a:pt x="191762" y="41908"/>
                  </a:cubicBezTo>
                  <a:cubicBezTo>
                    <a:pt x="207930" y="43152"/>
                    <a:pt x="223476" y="43152"/>
                    <a:pt x="227829" y="26984"/>
                  </a:cubicBezTo>
                  <a:cubicBezTo>
                    <a:pt x="228451" y="20143"/>
                    <a:pt x="227829" y="17034"/>
                    <a:pt x="225342" y="13925"/>
                  </a:cubicBezTo>
                </a:path>
              </a:pathLst>
            </a:custGeom>
            <a:solidFill>
              <a:srgbClr val="75B5D7"/>
            </a:solidFill>
            <a:ln w="6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66495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4" r:id="rId3"/>
    <p:sldLayoutId id="2147483681" r:id="rId4"/>
    <p:sldLayoutId id="2147483682" r:id="rId5"/>
    <p:sldLayoutId id="2147483677" r:id="rId6"/>
    <p:sldLayoutId id="2147483678" r:id="rId7"/>
    <p:sldLayoutId id="2147483679" r:id="rId8"/>
    <p:sldLayoutId id="2147483680" r:id="rId9"/>
    <p:sldLayoutId id="2147483667" r:id="rId10"/>
    <p:sldLayoutId id="2147483660" r:id="rId11"/>
    <p:sldLayoutId id="2147483650" r:id="rId12"/>
    <p:sldLayoutId id="2147483668" r:id="rId13"/>
    <p:sldLayoutId id="2147483663" r:id="rId14"/>
    <p:sldLayoutId id="2147483669" r:id="rId15"/>
    <p:sldLayoutId id="2147483666" r:id="rId16"/>
    <p:sldLayoutId id="2147483670" r:id="rId17"/>
    <p:sldLayoutId id="2147483661" r:id="rId18"/>
    <p:sldLayoutId id="2147483672" r:id="rId19"/>
    <p:sldLayoutId id="2147483652" r:id="rId20"/>
    <p:sldLayoutId id="2147483664" r:id="rId21"/>
    <p:sldLayoutId id="2147483665" r:id="rId22"/>
    <p:sldLayoutId id="2147483654" r:id="rId23"/>
    <p:sldLayoutId id="2147483655" r:id="rId24"/>
    <p:sldLayoutId id="2147483658" r:id="rId25"/>
    <p:sldLayoutId id="2147483659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4">
            <a:extLst>
              <a:ext uri="{FF2B5EF4-FFF2-40B4-BE49-F238E27FC236}">
                <a16:creationId xmlns:a16="http://schemas.microsoft.com/office/drawing/2014/main" id="{1D9DCBAD-2F05-2C28-9909-6B88B233C2A5}"/>
              </a:ext>
            </a:extLst>
          </p:cNvPr>
          <p:cNvSpPr txBox="1">
            <a:spLocks/>
          </p:cNvSpPr>
          <p:nvPr/>
        </p:nvSpPr>
        <p:spPr>
          <a:xfrm>
            <a:off x="1569605" y="753548"/>
            <a:ext cx="9396274" cy="722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5400" dirty="0"/>
              <a:t>Forenede Cares tre værdier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FD7CC2B7-2C75-6BD1-565C-ECE1EBF61D56}"/>
              </a:ext>
            </a:extLst>
          </p:cNvPr>
          <p:cNvSpPr txBox="1">
            <a:spLocks/>
          </p:cNvSpPr>
          <p:nvPr/>
        </p:nvSpPr>
        <p:spPr bwMode="auto">
          <a:xfrm>
            <a:off x="1569605" y="1778502"/>
            <a:ext cx="7608163" cy="405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Gill Sans MT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Gill Sans MT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Gill Sans MT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Gill Sans MT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Gill Sans MT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Gill Sans MT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Gill Sans MT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Gill Sans MT" pitchFamily="34" charset="0"/>
              </a:defRPr>
            </a:lvl9pPr>
          </a:lstStyle>
          <a:p>
            <a:r>
              <a:rPr lang="da-DK" sz="4000" dirty="0"/>
              <a:t>Ansvar </a:t>
            </a:r>
            <a:br>
              <a:rPr lang="da-DK" sz="2000" dirty="0"/>
            </a:br>
            <a:r>
              <a:rPr lang="da-DK" sz="2000" dirty="0"/>
              <a:t>Vi gør det vi lover </a:t>
            </a:r>
            <a:br>
              <a:rPr lang="da-DK" sz="2000" dirty="0"/>
            </a:br>
            <a:br>
              <a:rPr lang="da-DK" sz="2000" dirty="0"/>
            </a:br>
            <a:r>
              <a:rPr lang="da-DK" sz="4000" dirty="0"/>
              <a:t>Engagement</a:t>
            </a:r>
            <a:br>
              <a:rPr lang="da-DK" sz="2000" dirty="0"/>
            </a:br>
            <a:r>
              <a:rPr lang="da-DK" sz="2000" dirty="0"/>
              <a:t>Vi ser muligheder </a:t>
            </a:r>
            <a:br>
              <a:rPr lang="da-DK" sz="2000" dirty="0"/>
            </a:br>
            <a:br>
              <a:rPr lang="da-DK" sz="2000" dirty="0"/>
            </a:br>
            <a:r>
              <a:rPr lang="da-DK" sz="4000" dirty="0"/>
              <a:t>Omtanke </a:t>
            </a:r>
            <a:br>
              <a:rPr lang="da-DK" sz="2000" dirty="0"/>
            </a:br>
            <a:r>
              <a:rPr lang="da-DK" sz="2000" dirty="0"/>
              <a:t>Vores handlinger skaber tryghed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F0CD51B-E882-2B6D-C039-8E06C5E12534}"/>
              </a:ext>
            </a:extLst>
          </p:cNvPr>
          <p:cNvSpPr/>
          <p:nvPr/>
        </p:nvSpPr>
        <p:spPr>
          <a:xfrm>
            <a:off x="352425" y="5829300"/>
            <a:ext cx="2914650" cy="8858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3BC94C2-26A1-EB59-F1A8-287FA7ABE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177" y="5079498"/>
            <a:ext cx="3286702" cy="119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3107"/>
      </p:ext>
    </p:extLst>
  </p:cSld>
  <p:clrMapOvr>
    <a:masterClrMapping/>
  </p:clrMapOvr>
</p:sld>
</file>

<file path=ppt/theme/theme1.xml><?xml version="1.0" encoding="utf-8"?>
<a:theme xmlns:a="http://schemas.openxmlformats.org/drawingml/2006/main" name="Forenede Master">
  <a:themeElements>
    <a:clrScheme name="Forenede">
      <a:dk1>
        <a:sysClr val="windowText" lastClr="000000"/>
      </a:dk1>
      <a:lt1>
        <a:sysClr val="window" lastClr="FFFFFF"/>
      </a:lt1>
      <a:dk2>
        <a:srgbClr val="03586B"/>
      </a:dk2>
      <a:lt2>
        <a:srgbClr val="E4E7EC"/>
      </a:lt2>
      <a:accent1>
        <a:srgbClr val="438599"/>
      </a:accent1>
      <a:accent2>
        <a:srgbClr val="1C4739"/>
      </a:accent2>
      <a:accent3>
        <a:srgbClr val="74CB85"/>
      </a:accent3>
      <a:accent4>
        <a:srgbClr val="03586B"/>
      </a:accent4>
      <a:accent5>
        <a:srgbClr val="D9B343"/>
      </a:accent5>
      <a:accent6>
        <a:srgbClr val="D96A6A"/>
      </a:accent6>
      <a:hlink>
        <a:srgbClr val="6F72A6"/>
      </a:hlink>
      <a:folHlink>
        <a:srgbClr val="5FB6D9"/>
      </a:folHlink>
    </a:clrScheme>
    <a:fontScheme name="Forenede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2" id="{CAA406DC-9048-4759-966D-12B83AEC8709}" vid="{EF878028-8F47-4F9C-B5C2-EE283ACC35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62DDBEC5C7A36458E0DFB3A7C6D431F" ma:contentTypeVersion="14" ma:contentTypeDescription="Opret et nyt dokument." ma:contentTypeScope="" ma:versionID="490926e89b0b4f6c2bc053ce1de11e90">
  <xsd:schema xmlns:xsd="http://www.w3.org/2001/XMLSchema" xmlns:xs="http://www.w3.org/2001/XMLSchema" xmlns:p="http://schemas.microsoft.com/office/2006/metadata/properties" xmlns:ns2="d8d91851-7260-4e2d-bf15-d30a8eacf1d9" xmlns:ns3="b4092b4e-e5b5-4bc3-b162-0ce3b58bf08c" xmlns:ns4="c7fb3ed1-51ce-4981-80de-cf40458d98bb" targetNamespace="http://schemas.microsoft.com/office/2006/metadata/properties" ma:root="true" ma:fieldsID="9656667482fc41084a1c15d97b9b9b86" ns2:_="" ns3:_="" ns4:_="">
    <xsd:import namespace="d8d91851-7260-4e2d-bf15-d30a8eacf1d9"/>
    <xsd:import namespace="b4092b4e-e5b5-4bc3-b162-0ce3b58bf08c"/>
    <xsd:import namespace="c7fb3ed1-51ce-4981-80de-cf40458d98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d91851-7260-4e2d-bf15-d30a8eacf1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ledmærker" ma:readOnly="false" ma:fieldId="{5cf76f15-5ced-4ddc-b409-7134ff3c332f}" ma:taxonomyMulti="true" ma:sspId="177d2a7c-0709-4d85-9ddb-8e20d6ffc0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2b4e-e5b5-4bc3-b162-0ce3b58bf08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fb3ed1-51ce-4981-80de-cf40458d98b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59d06f01-acc2-45fb-8fcb-806681b0b87f}" ma:internalName="TaxCatchAll" ma:showField="CatchAllData" ma:web="b4092b4e-e5b5-4bc3-b162-0ce3b58bf0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d91851-7260-4e2d-bf15-d30a8eacf1d9">
      <Terms xmlns="http://schemas.microsoft.com/office/infopath/2007/PartnerControls"/>
    </lcf76f155ced4ddcb4097134ff3c332f>
    <TaxCatchAll xmlns="c7fb3ed1-51ce-4981-80de-cf40458d98bb" xsi:nil="true"/>
  </documentManagement>
</p:properties>
</file>

<file path=customXml/itemProps1.xml><?xml version="1.0" encoding="utf-8"?>
<ds:datastoreItem xmlns:ds="http://schemas.openxmlformats.org/officeDocument/2006/customXml" ds:itemID="{AE20BF57-9BA3-4F70-91CA-27070A3D0E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d91851-7260-4e2d-bf15-d30a8eacf1d9"/>
    <ds:schemaRef ds:uri="b4092b4e-e5b5-4bc3-b162-0ce3b58bf08c"/>
    <ds:schemaRef ds:uri="c7fb3ed1-51ce-4981-80de-cf40458d98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6E15F2C-4988-4C94-9995-1FB205E0C8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430F48-8785-4A92-B325-F47D47084727}">
  <ds:schemaRefs>
    <ds:schemaRef ds:uri="http://schemas.microsoft.com/office/2006/metadata/properties"/>
    <ds:schemaRef ds:uri="http://schemas.microsoft.com/office/infopath/2007/PartnerControls"/>
    <ds:schemaRef ds:uri="d8d91851-7260-4e2d-bf15-d30a8eacf1d9"/>
    <ds:schemaRef ds:uri="c7fb3ed1-51ce-4981-80de-cf40458d98b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Forenede Care ppt template 2023d</Template>
  <TotalTime>13</TotalTime>
  <Words>26</Words>
  <Application>Microsoft Office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</vt:i4>
      </vt:variant>
    </vt:vector>
  </HeadingPairs>
  <TitlesOfParts>
    <vt:vector size="5" baseType="lpstr">
      <vt:lpstr>Arial</vt:lpstr>
      <vt:lpstr>Calibri</vt:lpstr>
      <vt:lpstr>Gill Sans MT</vt:lpstr>
      <vt:lpstr>Forenede Master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Ørum</dc:creator>
  <cp:lastModifiedBy>Katherine A Padget Ratgen</cp:lastModifiedBy>
  <cp:revision>1</cp:revision>
  <dcterms:created xsi:type="dcterms:W3CDTF">2025-03-13T13:02:17Z</dcterms:created>
  <dcterms:modified xsi:type="dcterms:W3CDTF">2025-05-06T09:11:23Z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0x010100B62DDBEC5C7A36458E0DFB3A7C6D431F</vt:lpwstr>
  </property>
</Properties>
</file>